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23" r:id="rId4"/>
  </p:sldMasterIdLst>
  <p:sldIdLst>
    <p:sldId id="256" r:id="rId5"/>
    <p:sldId id="269" r:id="rId6"/>
    <p:sldId id="262" r:id="rId7"/>
    <p:sldId id="263" r:id="rId8"/>
    <p:sldId id="266" r:id="rId9"/>
    <p:sldId id="278" r:id="rId10"/>
    <p:sldId id="277" r:id="rId11"/>
    <p:sldId id="280" r:id="rId12"/>
    <p:sldId id="281" r:id="rId13"/>
    <p:sldId id="282" r:id="rId14"/>
    <p:sldId id="284" r:id="rId15"/>
    <p:sldId id="270" r:id="rId16"/>
    <p:sldId id="271" r:id="rId17"/>
    <p:sldId id="272" r:id="rId18"/>
    <p:sldId id="273" r:id="rId19"/>
    <p:sldId id="275" r:id="rId20"/>
    <p:sldId id="283" r:id="rId21"/>
    <p:sldId id="267" r:id="rId22"/>
    <p:sldId id="260"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27"/>
  </p:normalViewPr>
  <p:slideViewPr>
    <p:cSldViewPr snapToGrid="0">
      <p:cViewPr varScale="1">
        <p:scale>
          <a:sx n="93" d="100"/>
          <a:sy n="93" d="100"/>
        </p:scale>
        <p:origin x="78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1" Type="http://schemas.openxmlformats.org/officeDocument/2006/relationships/hyperlink" Target="https://github.com/otetLopez/ilista.git"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s://github.com/otetLopez/ilista.git"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2DF8CF-4298-CE4C-A0AF-663213F84C8A}" type="doc">
      <dgm:prSet loTypeId="urn:microsoft.com/office/officeart/2005/8/layout/chevron2" loCatId="" qsTypeId="urn:microsoft.com/office/officeart/2005/8/quickstyle/simple1" qsCatId="simple" csTypeId="urn:microsoft.com/office/officeart/2005/8/colors/colorful2" csCatId="colorful" phldr="1"/>
      <dgm:spPr/>
      <dgm:t>
        <a:bodyPr/>
        <a:lstStyle/>
        <a:p>
          <a:endParaRPr lang="en-US"/>
        </a:p>
      </dgm:t>
    </dgm:pt>
    <dgm:pt modelId="{E187A0F6-FA82-4A43-BDFB-E7E392B4EE27}">
      <dgm:prSet phldrT="[Text]"/>
      <dgm:spPr/>
      <dgm:t>
        <a:bodyPr/>
        <a:lstStyle/>
        <a:p>
          <a:r>
            <a:rPr lang="en-US" dirty="0"/>
            <a:t>GITHUB</a:t>
          </a:r>
        </a:p>
      </dgm:t>
    </dgm:pt>
    <dgm:pt modelId="{586037A1-8F7A-8A4A-AB2C-8E8F59518791}" type="parTrans" cxnId="{CC1E59F8-4C1E-E64B-B23D-549E31E69FF5}">
      <dgm:prSet/>
      <dgm:spPr/>
      <dgm:t>
        <a:bodyPr/>
        <a:lstStyle/>
        <a:p>
          <a:endParaRPr lang="en-US"/>
        </a:p>
      </dgm:t>
    </dgm:pt>
    <dgm:pt modelId="{BCF5CAC0-FF6F-F54A-A4A2-9327154FC558}" type="sibTrans" cxnId="{CC1E59F8-4C1E-E64B-B23D-549E31E69FF5}">
      <dgm:prSet/>
      <dgm:spPr/>
      <dgm:t>
        <a:bodyPr/>
        <a:lstStyle/>
        <a:p>
          <a:endParaRPr lang="en-US"/>
        </a:p>
      </dgm:t>
    </dgm:pt>
    <dgm:pt modelId="{E8FA9D41-D6FA-6146-91CF-A6740949A084}">
      <dgm:prSet phldrT="[Text]"/>
      <dgm:spPr/>
      <dgm:t>
        <a:bodyPr/>
        <a:lstStyle/>
        <a:p>
          <a:r>
            <a:rPr lang="en-US" dirty="0"/>
            <a:t>Repository contains Source Code, Video Demo &amp; PPTX </a:t>
          </a:r>
        </a:p>
      </dgm:t>
    </dgm:pt>
    <dgm:pt modelId="{B4CC3DBE-0755-AC42-9451-B318595AEC56}" type="parTrans" cxnId="{35FB9859-17F5-6C41-83A4-E63B496C32FA}">
      <dgm:prSet/>
      <dgm:spPr/>
      <dgm:t>
        <a:bodyPr/>
        <a:lstStyle/>
        <a:p>
          <a:endParaRPr lang="en-US"/>
        </a:p>
      </dgm:t>
    </dgm:pt>
    <dgm:pt modelId="{25BB75BE-B17C-C346-9C76-7971F71C6C40}" type="sibTrans" cxnId="{35FB9859-17F5-6C41-83A4-E63B496C32FA}">
      <dgm:prSet/>
      <dgm:spPr/>
      <dgm:t>
        <a:bodyPr/>
        <a:lstStyle/>
        <a:p>
          <a:endParaRPr lang="en-US"/>
        </a:p>
      </dgm:t>
    </dgm:pt>
    <dgm:pt modelId="{CF53D1AE-9F85-9440-B5D8-20123C7C9003}">
      <dgm:prSet phldrT="[Text]"/>
      <dgm:spPr/>
      <dgm:t>
        <a:bodyPr/>
        <a:lstStyle/>
        <a:p>
          <a:r>
            <a:rPr lang="en-US" dirty="0">
              <a:solidFill>
                <a:schemeClr val="bg2"/>
              </a:solidFill>
              <a:hlinkClick xmlns:r="http://schemas.openxmlformats.org/officeDocument/2006/relationships" r:id="rId1">
                <a:extLst>
                  <a:ext uri="{A12FA001-AC4F-418D-AE19-62706E023703}">
                    <ahyp:hlinkClr xmlns:ahyp="http://schemas.microsoft.com/office/drawing/2018/hyperlinkcolor" val="tx"/>
                  </a:ext>
                </a:extLst>
              </a:hlinkClick>
            </a:rPr>
            <a:t>https://github.com/otetLopez/ilista6123.git</a:t>
          </a:r>
          <a:endParaRPr lang="en-US" dirty="0">
            <a:solidFill>
              <a:schemeClr val="bg2"/>
            </a:solidFill>
          </a:endParaRPr>
        </a:p>
      </dgm:t>
    </dgm:pt>
    <dgm:pt modelId="{4321B3D5-05B5-7A45-A9B1-AF8E124211E8}" type="parTrans" cxnId="{9B581227-D196-E847-8A46-00710C60000B}">
      <dgm:prSet/>
      <dgm:spPr/>
      <dgm:t>
        <a:bodyPr/>
        <a:lstStyle/>
        <a:p>
          <a:endParaRPr lang="en-US"/>
        </a:p>
      </dgm:t>
    </dgm:pt>
    <dgm:pt modelId="{FAAC2BB0-A57C-8A46-AC87-3A2F5FA6F91D}" type="sibTrans" cxnId="{9B581227-D196-E847-8A46-00710C60000B}">
      <dgm:prSet/>
      <dgm:spPr/>
      <dgm:t>
        <a:bodyPr/>
        <a:lstStyle/>
        <a:p>
          <a:endParaRPr lang="en-US"/>
        </a:p>
      </dgm:t>
    </dgm:pt>
    <dgm:pt modelId="{DB5FE0F9-C3EC-FE46-AD70-4B3C5F4F2EF6}">
      <dgm:prSet phldrT="[Text]"/>
      <dgm:spPr/>
      <dgm:t>
        <a:bodyPr/>
        <a:lstStyle/>
        <a:p>
          <a:r>
            <a:rPr lang="en-US" dirty="0"/>
            <a:t>PPT</a:t>
          </a:r>
        </a:p>
      </dgm:t>
    </dgm:pt>
    <dgm:pt modelId="{8048727A-93FF-9B4D-8716-FC7DBB7C54A0}" type="parTrans" cxnId="{2E5F83BD-9C47-EB4F-B701-F8322E551A51}">
      <dgm:prSet/>
      <dgm:spPr/>
      <dgm:t>
        <a:bodyPr/>
        <a:lstStyle/>
        <a:p>
          <a:endParaRPr lang="en-US"/>
        </a:p>
      </dgm:t>
    </dgm:pt>
    <dgm:pt modelId="{D000659C-F095-384E-93BC-008BDAE1085E}" type="sibTrans" cxnId="{2E5F83BD-9C47-EB4F-B701-F8322E551A51}">
      <dgm:prSet/>
      <dgm:spPr/>
      <dgm:t>
        <a:bodyPr/>
        <a:lstStyle/>
        <a:p>
          <a:endParaRPr lang="en-US"/>
        </a:p>
      </dgm:t>
    </dgm:pt>
    <dgm:pt modelId="{74EBFD5C-39F8-FC45-B7C8-0E5A0E991523}">
      <dgm:prSet phldrT="[Text]"/>
      <dgm:spPr/>
      <dgm:t>
        <a:bodyPr/>
        <a:lstStyle/>
        <a:p>
          <a:r>
            <a:rPr lang="en-US" dirty="0"/>
            <a:t>Aside from committed in GITHUB Repo in link above, pptx is also uploaded in </a:t>
          </a:r>
          <a:r>
            <a:rPr lang="en-US" dirty="0" err="1"/>
            <a:t>dropbox</a:t>
          </a:r>
          <a:r>
            <a:rPr lang="en-US" dirty="0"/>
            <a:t> </a:t>
          </a:r>
        </a:p>
      </dgm:t>
    </dgm:pt>
    <dgm:pt modelId="{A7BBBF46-D9EB-FD42-98F7-5E12D1EE562F}" type="parTrans" cxnId="{D8EDF26A-6569-AB46-A367-41F48F5893F2}">
      <dgm:prSet/>
      <dgm:spPr/>
      <dgm:t>
        <a:bodyPr/>
        <a:lstStyle/>
        <a:p>
          <a:endParaRPr lang="en-US"/>
        </a:p>
      </dgm:t>
    </dgm:pt>
    <dgm:pt modelId="{EC9F5B34-34F9-344B-A4B4-5681384F8CAF}" type="sibTrans" cxnId="{D8EDF26A-6569-AB46-A367-41F48F5893F2}">
      <dgm:prSet/>
      <dgm:spPr/>
      <dgm:t>
        <a:bodyPr/>
        <a:lstStyle/>
        <a:p>
          <a:endParaRPr lang="en-US"/>
        </a:p>
      </dgm:t>
    </dgm:pt>
    <dgm:pt modelId="{D3F652BF-B441-A049-A1DC-DA529245F5B0}">
      <dgm:prSet phldrT="[Text]"/>
      <dgm:spPr/>
      <dgm:t>
        <a:bodyPr/>
        <a:lstStyle/>
        <a:p>
          <a:r>
            <a:rPr lang="en-US" dirty="0"/>
            <a:t>VIDEO</a:t>
          </a:r>
        </a:p>
      </dgm:t>
    </dgm:pt>
    <dgm:pt modelId="{F12218FB-7639-EF42-BC5D-9D78C500881E}" type="parTrans" cxnId="{8B99626E-240C-9741-AE79-B1817E4C5749}">
      <dgm:prSet/>
      <dgm:spPr/>
      <dgm:t>
        <a:bodyPr/>
        <a:lstStyle/>
        <a:p>
          <a:endParaRPr lang="en-US"/>
        </a:p>
      </dgm:t>
    </dgm:pt>
    <dgm:pt modelId="{36FFCB29-4F48-BD4E-9D3E-FDD278F63838}" type="sibTrans" cxnId="{8B99626E-240C-9741-AE79-B1817E4C5749}">
      <dgm:prSet/>
      <dgm:spPr/>
      <dgm:t>
        <a:bodyPr/>
        <a:lstStyle/>
        <a:p>
          <a:endParaRPr lang="en-US"/>
        </a:p>
      </dgm:t>
    </dgm:pt>
    <dgm:pt modelId="{B78EA479-3737-3E4D-B7D5-958159596BEF}">
      <dgm:prSet phldrT="[Text]"/>
      <dgm:spPr/>
      <dgm:t>
        <a:bodyPr/>
        <a:lstStyle/>
        <a:p>
          <a:r>
            <a:rPr lang="en-US" dirty="0"/>
            <a:t>Aside from committed in GITHUB Repo in link above, video demo is also uploaded in </a:t>
          </a:r>
          <a:r>
            <a:rPr lang="en-US" dirty="0" err="1"/>
            <a:t>dropbox</a:t>
          </a:r>
          <a:r>
            <a:rPr lang="en-US"/>
            <a:t> </a:t>
          </a:r>
          <a:endParaRPr lang="en-US" dirty="0"/>
        </a:p>
      </dgm:t>
    </dgm:pt>
    <dgm:pt modelId="{F3F0DCF9-13FC-9048-99E0-5D964F6F50C2}" type="parTrans" cxnId="{F1DFB3C2-F30D-C047-8B58-28CBA6AB6346}">
      <dgm:prSet/>
      <dgm:spPr/>
      <dgm:t>
        <a:bodyPr/>
        <a:lstStyle/>
        <a:p>
          <a:endParaRPr lang="en-US"/>
        </a:p>
      </dgm:t>
    </dgm:pt>
    <dgm:pt modelId="{10486D2B-E9CC-484E-A1FE-A8AE9868DE41}" type="sibTrans" cxnId="{F1DFB3C2-F30D-C047-8B58-28CBA6AB6346}">
      <dgm:prSet/>
      <dgm:spPr/>
      <dgm:t>
        <a:bodyPr/>
        <a:lstStyle/>
        <a:p>
          <a:endParaRPr lang="en-US"/>
        </a:p>
      </dgm:t>
    </dgm:pt>
    <dgm:pt modelId="{9659D314-72D4-7F4F-9DD9-87E5C805A04E}" type="pres">
      <dgm:prSet presAssocID="{232DF8CF-4298-CE4C-A0AF-663213F84C8A}" presName="linearFlow" presStyleCnt="0">
        <dgm:presLayoutVars>
          <dgm:dir/>
          <dgm:animLvl val="lvl"/>
          <dgm:resizeHandles val="exact"/>
        </dgm:presLayoutVars>
      </dgm:prSet>
      <dgm:spPr/>
    </dgm:pt>
    <dgm:pt modelId="{A04012B8-0192-334A-8CD6-89DD33DBD180}" type="pres">
      <dgm:prSet presAssocID="{E187A0F6-FA82-4A43-BDFB-E7E392B4EE27}" presName="composite" presStyleCnt="0"/>
      <dgm:spPr/>
    </dgm:pt>
    <dgm:pt modelId="{673A499C-1D96-E943-BF18-2DEA183BC111}" type="pres">
      <dgm:prSet presAssocID="{E187A0F6-FA82-4A43-BDFB-E7E392B4EE27}" presName="parentText" presStyleLbl="alignNode1" presStyleIdx="0" presStyleCnt="3">
        <dgm:presLayoutVars>
          <dgm:chMax val="1"/>
          <dgm:bulletEnabled val="1"/>
        </dgm:presLayoutVars>
      </dgm:prSet>
      <dgm:spPr/>
    </dgm:pt>
    <dgm:pt modelId="{2F149FF7-A1F6-274E-AF6F-C3ADE98FC5A9}" type="pres">
      <dgm:prSet presAssocID="{E187A0F6-FA82-4A43-BDFB-E7E392B4EE27}" presName="descendantText" presStyleLbl="alignAcc1" presStyleIdx="0" presStyleCnt="3">
        <dgm:presLayoutVars>
          <dgm:bulletEnabled val="1"/>
        </dgm:presLayoutVars>
      </dgm:prSet>
      <dgm:spPr/>
    </dgm:pt>
    <dgm:pt modelId="{45D65449-3AF7-D944-9C3F-5C785FD78911}" type="pres">
      <dgm:prSet presAssocID="{BCF5CAC0-FF6F-F54A-A4A2-9327154FC558}" presName="sp" presStyleCnt="0"/>
      <dgm:spPr/>
    </dgm:pt>
    <dgm:pt modelId="{ECDB1622-E323-B943-BFB4-2CE8C2C18179}" type="pres">
      <dgm:prSet presAssocID="{DB5FE0F9-C3EC-FE46-AD70-4B3C5F4F2EF6}" presName="composite" presStyleCnt="0"/>
      <dgm:spPr/>
    </dgm:pt>
    <dgm:pt modelId="{B00436B2-1ED5-784F-AA6F-29133DFDF54F}" type="pres">
      <dgm:prSet presAssocID="{DB5FE0F9-C3EC-FE46-AD70-4B3C5F4F2EF6}" presName="parentText" presStyleLbl="alignNode1" presStyleIdx="1" presStyleCnt="3">
        <dgm:presLayoutVars>
          <dgm:chMax val="1"/>
          <dgm:bulletEnabled val="1"/>
        </dgm:presLayoutVars>
      </dgm:prSet>
      <dgm:spPr/>
    </dgm:pt>
    <dgm:pt modelId="{703E92C6-E85E-754B-ADF9-4C3BF8AD36BE}" type="pres">
      <dgm:prSet presAssocID="{DB5FE0F9-C3EC-FE46-AD70-4B3C5F4F2EF6}" presName="descendantText" presStyleLbl="alignAcc1" presStyleIdx="1" presStyleCnt="3">
        <dgm:presLayoutVars>
          <dgm:bulletEnabled val="1"/>
        </dgm:presLayoutVars>
      </dgm:prSet>
      <dgm:spPr/>
    </dgm:pt>
    <dgm:pt modelId="{AF7266DA-25FB-E043-AE5B-EF6327557BBA}" type="pres">
      <dgm:prSet presAssocID="{D000659C-F095-384E-93BC-008BDAE1085E}" presName="sp" presStyleCnt="0"/>
      <dgm:spPr/>
    </dgm:pt>
    <dgm:pt modelId="{4D2432D2-D388-FD41-B53E-3AD51FB5FF68}" type="pres">
      <dgm:prSet presAssocID="{D3F652BF-B441-A049-A1DC-DA529245F5B0}" presName="composite" presStyleCnt="0"/>
      <dgm:spPr/>
    </dgm:pt>
    <dgm:pt modelId="{D516634A-CB09-544C-9F15-1F8545818CDD}" type="pres">
      <dgm:prSet presAssocID="{D3F652BF-B441-A049-A1DC-DA529245F5B0}" presName="parentText" presStyleLbl="alignNode1" presStyleIdx="2" presStyleCnt="3">
        <dgm:presLayoutVars>
          <dgm:chMax val="1"/>
          <dgm:bulletEnabled val="1"/>
        </dgm:presLayoutVars>
      </dgm:prSet>
      <dgm:spPr/>
    </dgm:pt>
    <dgm:pt modelId="{B79F8A43-AC2F-1340-8192-EA27A615AFCB}" type="pres">
      <dgm:prSet presAssocID="{D3F652BF-B441-A049-A1DC-DA529245F5B0}" presName="descendantText" presStyleLbl="alignAcc1" presStyleIdx="2" presStyleCnt="3">
        <dgm:presLayoutVars>
          <dgm:bulletEnabled val="1"/>
        </dgm:presLayoutVars>
      </dgm:prSet>
      <dgm:spPr/>
    </dgm:pt>
  </dgm:ptLst>
  <dgm:cxnLst>
    <dgm:cxn modelId="{273DCE22-2D1E-9045-8E4E-7500ABC93094}" type="presOf" srcId="{D3F652BF-B441-A049-A1DC-DA529245F5B0}" destId="{D516634A-CB09-544C-9F15-1F8545818CDD}" srcOrd="0" destOrd="0" presId="urn:microsoft.com/office/officeart/2005/8/layout/chevron2"/>
    <dgm:cxn modelId="{9B581227-D196-E847-8A46-00710C60000B}" srcId="{E187A0F6-FA82-4A43-BDFB-E7E392B4EE27}" destId="{CF53D1AE-9F85-9440-B5D8-20123C7C9003}" srcOrd="1" destOrd="0" parTransId="{4321B3D5-05B5-7A45-A9B1-AF8E124211E8}" sibTransId="{FAAC2BB0-A57C-8A46-AC87-3A2F5FA6F91D}"/>
    <dgm:cxn modelId="{724C2C32-22B1-314E-BE13-648C6FD50915}" type="presOf" srcId="{DB5FE0F9-C3EC-FE46-AD70-4B3C5F4F2EF6}" destId="{B00436B2-1ED5-784F-AA6F-29133DFDF54F}" srcOrd="0" destOrd="0" presId="urn:microsoft.com/office/officeart/2005/8/layout/chevron2"/>
    <dgm:cxn modelId="{BCCA1246-0485-0B4E-9CA3-46A5744E31D1}" type="presOf" srcId="{E187A0F6-FA82-4A43-BDFB-E7E392B4EE27}" destId="{673A499C-1D96-E943-BF18-2DEA183BC111}" srcOrd="0" destOrd="0" presId="urn:microsoft.com/office/officeart/2005/8/layout/chevron2"/>
    <dgm:cxn modelId="{35FB9859-17F5-6C41-83A4-E63B496C32FA}" srcId="{E187A0F6-FA82-4A43-BDFB-E7E392B4EE27}" destId="{E8FA9D41-D6FA-6146-91CF-A6740949A084}" srcOrd="0" destOrd="0" parTransId="{B4CC3DBE-0755-AC42-9451-B318595AEC56}" sibTransId="{25BB75BE-B17C-C346-9C76-7971F71C6C40}"/>
    <dgm:cxn modelId="{D615CD5D-038B-E941-9022-BB8CD5ACC96D}" type="presOf" srcId="{B78EA479-3737-3E4D-B7D5-958159596BEF}" destId="{B79F8A43-AC2F-1340-8192-EA27A615AFCB}" srcOrd="0" destOrd="0" presId="urn:microsoft.com/office/officeart/2005/8/layout/chevron2"/>
    <dgm:cxn modelId="{791D8962-9937-F443-8B7F-1D178EC19D51}" type="presOf" srcId="{E8FA9D41-D6FA-6146-91CF-A6740949A084}" destId="{2F149FF7-A1F6-274E-AF6F-C3ADE98FC5A9}" srcOrd="0" destOrd="0" presId="urn:microsoft.com/office/officeart/2005/8/layout/chevron2"/>
    <dgm:cxn modelId="{D8EDF26A-6569-AB46-A367-41F48F5893F2}" srcId="{DB5FE0F9-C3EC-FE46-AD70-4B3C5F4F2EF6}" destId="{74EBFD5C-39F8-FC45-B7C8-0E5A0E991523}" srcOrd="0" destOrd="0" parTransId="{A7BBBF46-D9EB-FD42-98F7-5E12D1EE562F}" sibTransId="{EC9F5B34-34F9-344B-A4B4-5681384F8CAF}"/>
    <dgm:cxn modelId="{8B99626E-240C-9741-AE79-B1817E4C5749}" srcId="{232DF8CF-4298-CE4C-A0AF-663213F84C8A}" destId="{D3F652BF-B441-A049-A1DC-DA529245F5B0}" srcOrd="2" destOrd="0" parTransId="{F12218FB-7639-EF42-BC5D-9D78C500881E}" sibTransId="{36FFCB29-4F48-BD4E-9D3E-FDD278F63838}"/>
    <dgm:cxn modelId="{34F361B0-9DD2-0645-992D-1E574D6C04F3}" type="presOf" srcId="{74EBFD5C-39F8-FC45-B7C8-0E5A0E991523}" destId="{703E92C6-E85E-754B-ADF9-4C3BF8AD36BE}" srcOrd="0" destOrd="0" presId="urn:microsoft.com/office/officeart/2005/8/layout/chevron2"/>
    <dgm:cxn modelId="{6CCF68B7-AE46-3D41-83B7-3DB1A007DE79}" type="presOf" srcId="{CF53D1AE-9F85-9440-B5D8-20123C7C9003}" destId="{2F149FF7-A1F6-274E-AF6F-C3ADE98FC5A9}" srcOrd="0" destOrd="1" presId="urn:microsoft.com/office/officeart/2005/8/layout/chevron2"/>
    <dgm:cxn modelId="{2E5F83BD-9C47-EB4F-B701-F8322E551A51}" srcId="{232DF8CF-4298-CE4C-A0AF-663213F84C8A}" destId="{DB5FE0F9-C3EC-FE46-AD70-4B3C5F4F2EF6}" srcOrd="1" destOrd="0" parTransId="{8048727A-93FF-9B4D-8716-FC7DBB7C54A0}" sibTransId="{D000659C-F095-384E-93BC-008BDAE1085E}"/>
    <dgm:cxn modelId="{F1DFB3C2-F30D-C047-8B58-28CBA6AB6346}" srcId="{D3F652BF-B441-A049-A1DC-DA529245F5B0}" destId="{B78EA479-3737-3E4D-B7D5-958159596BEF}" srcOrd="0" destOrd="0" parTransId="{F3F0DCF9-13FC-9048-99E0-5D964F6F50C2}" sibTransId="{10486D2B-E9CC-484E-A1FE-A8AE9868DE41}"/>
    <dgm:cxn modelId="{C2CFB9E9-6392-3D4A-821D-7968443A2546}" type="presOf" srcId="{232DF8CF-4298-CE4C-A0AF-663213F84C8A}" destId="{9659D314-72D4-7F4F-9DD9-87E5C805A04E}" srcOrd="0" destOrd="0" presId="urn:microsoft.com/office/officeart/2005/8/layout/chevron2"/>
    <dgm:cxn modelId="{CC1E59F8-4C1E-E64B-B23D-549E31E69FF5}" srcId="{232DF8CF-4298-CE4C-A0AF-663213F84C8A}" destId="{E187A0F6-FA82-4A43-BDFB-E7E392B4EE27}" srcOrd="0" destOrd="0" parTransId="{586037A1-8F7A-8A4A-AB2C-8E8F59518791}" sibTransId="{BCF5CAC0-FF6F-F54A-A4A2-9327154FC558}"/>
    <dgm:cxn modelId="{048B55F9-EF4D-544C-8EF8-B88AD0282B17}" type="presParOf" srcId="{9659D314-72D4-7F4F-9DD9-87E5C805A04E}" destId="{A04012B8-0192-334A-8CD6-89DD33DBD180}" srcOrd="0" destOrd="0" presId="urn:microsoft.com/office/officeart/2005/8/layout/chevron2"/>
    <dgm:cxn modelId="{7F15FB56-C7EE-C94E-86F2-895535EA2BD8}" type="presParOf" srcId="{A04012B8-0192-334A-8CD6-89DD33DBD180}" destId="{673A499C-1D96-E943-BF18-2DEA183BC111}" srcOrd="0" destOrd="0" presId="urn:microsoft.com/office/officeart/2005/8/layout/chevron2"/>
    <dgm:cxn modelId="{BBED428A-350B-6246-BF90-BFF480264505}" type="presParOf" srcId="{A04012B8-0192-334A-8CD6-89DD33DBD180}" destId="{2F149FF7-A1F6-274E-AF6F-C3ADE98FC5A9}" srcOrd="1" destOrd="0" presId="urn:microsoft.com/office/officeart/2005/8/layout/chevron2"/>
    <dgm:cxn modelId="{2FA13DEF-1856-6048-9F07-39E13715CE1F}" type="presParOf" srcId="{9659D314-72D4-7F4F-9DD9-87E5C805A04E}" destId="{45D65449-3AF7-D944-9C3F-5C785FD78911}" srcOrd="1" destOrd="0" presId="urn:microsoft.com/office/officeart/2005/8/layout/chevron2"/>
    <dgm:cxn modelId="{F65753A4-2D44-6B4A-BB01-D6DD8BC7ED63}" type="presParOf" srcId="{9659D314-72D4-7F4F-9DD9-87E5C805A04E}" destId="{ECDB1622-E323-B943-BFB4-2CE8C2C18179}" srcOrd="2" destOrd="0" presId="urn:microsoft.com/office/officeart/2005/8/layout/chevron2"/>
    <dgm:cxn modelId="{EC038248-E147-D944-B2A4-EF94747CD005}" type="presParOf" srcId="{ECDB1622-E323-B943-BFB4-2CE8C2C18179}" destId="{B00436B2-1ED5-784F-AA6F-29133DFDF54F}" srcOrd="0" destOrd="0" presId="urn:microsoft.com/office/officeart/2005/8/layout/chevron2"/>
    <dgm:cxn modelId="{B154A006-3016-B841-96DC-F1B259DE777A}" type="presParOf" srcId="{ECDB1622-E323-B943-BFB4-2CE8C2C18179}" destId="{703E92C6-E85E-754B-ADF9-4C3BF8AD36BE}" srcOrd="1" destOrd="0" presId="urn:microsoft.com/office/officeart/2005/8/layout/chevron2"/>
    <dgm:cxn modelId="{251B9EA0-E62B-F346-B362-6CD174ABB487}" type="presParOf" srcId="{9659D314-72D4-7F4F-9DD9-87E5C805A04E}" destId="{AF7266DA-25FB-E043-AE5B-EF6327557BBA}" srcOrd="3" destOrd="0" presId="urn:microsoft.com/office/officeart/2005/8/layout/chevron2"/>
    <dgm:cxn modelId="{5D492C6C-3730-D642-94FD-8A4601D0491E}" type="presParOf" srcId="{9659D314-72D4-7F4F-9DD9-87E5C805A04E}" destId="{4D2432D2-D388-FD41-B53E-3AD51FB5FF68}" srcOrd="4" destOrd="0" presId="urn:microsoft.com/office/officeart/2005/8/layout/chevron2"/>
    <dgm:cxn modelId="{B17CF450-0EA6-1E40-B9CF-8EE246F399E9}" type="presParOf" srcId="{4D2432D2-D388-FD41-B53E-3AD51FB5FF68}" destId="{D516634A-CB09-544C-9F15-1F8545818CDD}" srcOrd="0" destOrd="0" presId="urn:microsoft.com/office/officeart/2005/8/layout/chevron2"/>
    <dgm:cxn modelId="{7B3BDCCC-E8DD-CF44-B05C-D496297B3F3A}" type="presParOf" srcId="{4D2432D2-D388-FD41-B53E-3AD51FB5FF68}" destId="{B79F8A43-AC2F-1340-8192-EA27A615AFCB}"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825FE9-AAFF-E242-9368-86E1F97AE525}" type="doc">
      <dgm:prSet loTypeId="urn:microsoft.com/office/officeart/2005/8/layout/vList3" loCatId="" qsTypeId="urn:microsoft.com/office/officeart/2005/8/quickstyle/simple1" qsCatId="simple" csTypeId="urn:microsoft.com/office/officeart/2005/8/colors/colorful2" csCatId="colorful" phldr="1"/>
      <dgm:spPr/>
      <dgm:t>
        <a:bodyPr/>
        <a:lstStyle/>
        <a:p>
          <a:endParaRPr lang="en-US"/>
        </a:p>
      </dgm:t>
    </dgm:pt>
    <dgm:pt modelId="{DA4C4A0D-2FC4-6544-8AAE-DB8194C54AE6}">
      <dgm:prSet phldrT="[Text]"/>
      <dgm:spPr/>
      <dgm:t>
        <a:bodyPr/>
        <a:lstStyle/>
        <a:p>
          <a:r>
            <a:rPr lang="en-US" dirty="0"/>
            <a:t>ILISTA application is a simple note application implemented using react.</a:t>
          </a:r>
        </a:p>
      </dgm:t>
    </dgm:pt>
    <dgm:pt modelId="{4A7442C6-BCE3-DC4A-AB7B-2E6AADBF7CB4}" type="parTrans" cxnId="{18BB0C9B-10DF-0F4F-9DA8-2A2DC38C7E46}">
      <dgm:prSet/>
      <dgm:spPr/>
      <dgm:t>
        <a:bodyPr/>
        <a:lstStyle/>
        <a:p>
          <a:endParaRPr lang="en-US"/>
        </a:p>
      </dgm:t>
    </dgm:pt>
    <dgm:pt modelId="{3F0CCC4C-E385-474B-BE8B-2DD4F7723610}" type="sibTrans" cxnId="{18BB0C9B-10DF-0F4F-9DA8-2A2DC38C7E46}">
      <dgm:prSet/>
      <dgm:spPr/>
      <dgm:t>
        <a:bodyPr/>
        <a:lstStyle/>
        <a:p>
          <a:endParaRPr lang="en-US"/>
        </a:p>
      </dgm:t>
    </dgm:pt>
    <dgm:pt modelId="{E1D4028D-2FE3-8843-BB7C-A84C66ABD895}">
      <dgm:prSet phldrT="[Text]"/>
      <dgm:spPr/>
      <dgm:t>
        <a:bodyPr/>
        <a:lstStyle/>
        <a:p>
          <a:r>
            <a:rPr lang="en-US" dirty="0"/>
            <a:t>There may be several note applications available in Application stores but the sole purpose for this project is to showcase each members learnings on 6123 class</a:t>
          </a:r>
        </a:p>
      </dgm:t>
    </dgm:pt>
    <dgm:pt modelId="{8929876B-94B9-144E-9A82-20162087207E}" type="parTrans" cxnId="{096C5631-9ACE-4E46-B6E4-0E27E53C8C77}">
      <dgm:prSet/>
      <dgm:spPr/>
      <dgm:t>
        <a:bodyPr/>
        <a:lstStyle/>
        <a:p>
          <a:endParaRPr lang="en-US"/>
        </a:p>
      </dgm:t>
    </dgm:pt>
    <dgm:pt modelId="{B1AD5544-057A-8C40-8A7F-3C0A98CA7B8C}" type="sibTrans" cxnId="{096C5631-9ACE-4E46-B6E4-0E27E53C8C77}">
      <dgm:prSet/>
      <dgm:spPr/>
      <dgm:t>
        <a:bodyPr/>
        <a:lstStyle/>
        <a:p>
          <a:endParaRPr lang="en-US"/>
        </a:p>
      </dgm:t>
    </dgm:pt>
    <dgm:pt modelId="{580A93D0-C2C3-9340-99B7-B0AE4CB99F61}">
      <dgm:prSet phldrT="[Text]"/>
      <dgm:spPr/>
      <dgm:t>
        <a:bodyPr/>
        <a:lstStyle/>
        <a:p>
          <a:r>
            <a:rPr lang="en-US" dirty="0"/>
            <a:t>Data user has saved into </a:t>
          </a:r>
          <a:r>
            <a:rPr lang="en-US" dirty="0" err="1"/>
            <a:t>Ilista</a:t>
          </a:r>
          <a:r>
            <a:rPr lang="en-US" dirty="0"/>
            <a:t> note application will be saved into database.</a:t>
          </a:r>
        </a:p>
      </dgm:t>
    </dgm:pt>
    <dgm:pt modelId="{ECEF22D3-9509-484C-B946-5D00B964EDE5}" type="parTrans" cxnId="{486E0572-F7B1-814F-9D06-94690DFE53ED}">
      <dgm:prSet/>
      <dgm:spPr/>
      <dgm:t>
        <a:bodyPr/>
        <a:lstStyle/>
        <a:p>
          <a:endParaRPr lang="en-US"/>
        </a:p>
      </dgm:t>
    </dgm:pt>
    <dgm:pt modelId="{E0238DD8-300E-BD46-AE0C-E9519403BCDE}" type="sibTrans" cxnId="{486E0572-F7B1-814F-9D06-94690DFE53ED}">
      <dgm:prSet/>
      <dgm:spPr/>
      <dgm:t>
        <a:bodyPr/>
        <a:lstStyle/>
        <a:p>
          <a:endParaRPr lang="en-US"/>
        </a:p>
      </dgm:t>
    </dgm:pt>
    <dgm:pt modelId="{D3DA3163-724D-FA41-B3F5-B4DD2E89EF81}">
      <dgm:prSet/>
      <dgm:spPr/>
      <dgm:t>
        <a:bodyPr/>
        <a:lstStyle/>
        <a:p>
          <a:r>
            <a:rPr lang="en-US" dirty="0"/>
            <a:t>ILISTA has basic features which a note taking app has, as well as saving data to database and will soon be upgraded for the Capstone project</a:t>
          </a:r>
        </a:p>
        <a:p>
          <a:endParaRPr lang="en-US" dirty="0"/>
        </a:p>
      </dgm:t>
    </dgm:pt>
    <dgm:pt modelId="{0FA06440-521E-E34C-89F5-0FB5624B6149}" type="parTrans" cxnId="{DFA5F920-CA38-8D46-A951-95326F10DE9D}">
      <dgm:prSet/>
      <dgm:spPr/>
      <dgm:t>
        <a:bodyPr/>
        <a:lstStyle/>
        <a:p>
          <a:endParaRPr lang="en-US"/>
        </a:p>
      </dgm:t>
    </dgm:pt>
    <dgm:pt modelId="{D0D72F2D-839E-CE4B-A6EA-185F9540FCBC}" type="sibTrans" cxnId="{DFA5F920-CA38-8D46-A951-95326F10DE9D}">
      <dgm:prSet/>
      <dgm:spPr/>
      <dgm:t>
        <a:bodyPr/>
        <a:lstStyle/>
        <a:p>
          <a:endParaRPr lang="en-US"/>
        </a:p>
      </dgm:t>
    </dgm:pt>
    <dgm:pt modelId="{97AF9159-D3AE-8740-865C-C75DFAE73579}" type="pres">
      <dgm:prSet presAssocID="{32825FE9-AAFF-E242-9368-86E1F97AE525}" presName="linearFlow" presStyleCnt="0">
        <dgm:presLayoutVars>
          <dgm:dir/>
          <dgm:resizeHandles val="exact"/>
        </dgm:presLayoutVars>
      </dgm:prSet>
      <dgm:spPr/>
    </dgm:pt>
    <dgm:pt modelId="{A247B147-4F75-6241-BDD8-A963C3CECC3C}" type="pres">
      <dgm:prSet presAssocID="{DA4C4A0D-2FC4-6544-8AAE-DB8194C54AE6}" presName="composite" presStyleCnt="0"/>
      <dgm:spPr/>
    </dgm:pt>
    <dgm:pt modelId="{CB6D9AB9-E0BE-284D-B5FB-797B96C7AC7B}" type="pres">
      <dgm:prSet presAssocID="{DA4C4A0D-2FC4-6544-8AAE-DB8194C54AE6}" presName="imgShp" presStyleLbl="fgImgPlace1" presStyleIdx="0" presStyleCnt="4"/>
      <dgm:spPr/>
    </dgm:pt>
    <dgm:pt modelId="{F21AEF85-81F9-B343-B112-B6F5F75AA88F}" type="pres">
      <dgm:prSet presAssocID="{DA4C4A0D-2FC4-6544-8AAE-DB8194C54AE6}" presName="txShp" presStyleLbl="node1" presStyleIdx="0" presStyleCnt="4">
        <dgm:presLayoutVars>
          <dgm:bulletEnabled val="1"/>
        </dgm:presLayoutVars>
      </dgm:prSet>
      <dgm:spPr/>
    </dgm:pt>
    <dgm:pt modelId="{9218D89E-890D-4B45-A11A-10410C7AB54F}" type="pres">
      <dgm:prSet presAssocID="{3F0CCC4C-E385-474B-BE8B-2DD4F7723610}" presName="spacing" presStyleCnt="0"/>
      <dgm:spPr/>
    </dgm:pt>
    <dgm:pt modelId="{4D32F762-3F9A-0D48-B09D-837B873911A7}" type="pres">
      <dgm:prSet presAssocID="{E1D4028D-2FE3-8843-BB7C-A84C66ABD895}" presName="composite" presStyleCnt="0"/>
      <dgm:spPr/>
    </dgm:pt>
    <dgm:pt modelId="{B6F12825-8AE3-0147-9AD3-42099A81B97B}" type="pres">
      <dgm:prSet presAssocID="{E1D4028D-2FE3-8843-BB7C-A84C66ABD895}" presName="imgShp" presStyleLbl="fgImgPlace1" presStyleIdx="1" presStyleCnt="4"/>
      <dgm:spPr/>
    </dgm:pt>
    <dgm:pt modelId="{23167AA6-DE84-334C-9942-7FD1F0D17DA3}" type="pres">
      <dgm:prSet presAssocID="{E1D4028D-2FE3-8843-BB7C-A84C66ABD895}" presName="txShp" presStyleLbl="node1" presStyleIdx="1" presStyleCnt="4">
        <dgm:presLayoutVars>
          <dgm:bulletEnabled val="1"/>
        </dgm:presLayoutVars>
      </dgm:prSet>
      <dgm:spPr/>
    </dgm:pt>
    <dgm:pt modelId="{6C2EE42A-B16E-0345-B481-0F7C59CC87E0}" type="pres">
      <dgm:prSet presAssocID="{B1AD5544-057A-8C40-8A7F-3C0A98CA7B8C}" presName="spacing" presStyleCnt="0"/>
      <dgm:spPr/>
    </dgm:pt>
    <dgm:pt modelId="{F5114880-7CF1-4442-A187-AC862EB1C978}" type="pres">
      <dgm:prSet presAssocID="{D3DA3163-724D-FA41-B3F5-B4DD2E89EF81}" presName="composite" presStyleCnt="0"/>
      <dgm:spPr/>
    </dgm:pt>
    <dgm:pt modelId="{545E8002-CC69-094E-8DAC-3597B72A63E2}" type="pres">
      <dgm:prSet presAssocID="{D3DA3163-724D-FA41-B3F5-B4DD2E89EF81}" presName="imgShp" presStyleLbl="fgImgPlace1" presStyleIdx="2" presStyleCnt="4"/>
      <dgm:spPr/>
    </dgm:pt>
    <dgm:pt modelId="{9641C956-2BF2-3349-9837-990469460EE7}" type="pres">
      <dgm:prSet presAssocID="{D3DA3163-724D-FA41-B3F5-B4DD2E89EF81}" presName="txShp" presStyleLbl="node1" presStyleIdx="2" presStyleCnt="4">
        <dgm:presLayoutVars>
          <dgm:bulletEnabled val="1"/>
        </dgm:presLayoutVars>
      </dgm:prSet>
      <dgm:spPr/>
    </dgm:pt>
    <dgm:pt modelId="{C3AFA444-3974-6648-A23C-3058B271C085}" type="pres">
      <dgm:prSet presAssocID="{D0D72F2D-839E-CE4B-A6EA-185F9540FCBC}" presName="spacing" presStyleCnt="0"/>
      <dgm:spPr/>
    </dgm:pt>
    <dgm:pt modelId="{A6B1AF4D-607D-034B-86DC-7818AC32C276}" type="pres">
      <dgm:prSet presAssocID="{580A93D0-C2C3-9340-99B7-B0AE4CB99F61}" presName="composite" presStyleCnt="0"/>
      <dgm:spPr/>
    </dgm:pt>
    <dgm:pt modelId="{70DFD138-12A8-2144-A53A-6A5EA88B8F77}" type="pres">
      <dgm:prSet presAssocID="{580A93D0-C2C3-9340-99B7-B0AE4CB99F61}" presName="imgShp" presStyleLbl="fgImgPlace1" presStyleIdx="3" presStyleCnt="4"/>
      <dgm:spPr/>
    </dgm:pt>
    <dgm:pt modelId="{EFA6A941-CD0D-294E-BF5F-049A961A3DFB}" type="pres">
      <dgm:prSet presAssocID="{580A93D0-C2C3-9340-99B7-B0AE4CB99F61}" presName="txShp" presStyleLbl="node1" presStyleIdx="3" presStyleCnt="4">
        <dgm:presLayoutVars>
          <dgm:bulletEnabled val="1"/>
        </dgm:presLayoutVars>
      </dgm:prSet>
      <dgm:spPr/>
    </dgm:pt>
  </dgm:ptLst>
  <dgm:cxnLst>
    <dgm:cxn modelId="{DFA5F920-CA38-8D46-A951-95326F10DE9D}" srcId="{32825FE9-AAFF-E242-9368-86E1F97AE525}" destId="{D3DA3163-724D-FA41-B3F5-B4DD2E89EF81}" srcOrd="2" destOrd="0" parTransId="{0FA06440-521E-E34C-89F5-0FB5624B6149}" sibTransId="{D0D72F2D-839E-CE4B-A6EA-185F9540FCBC}"/>
    <dgm:cxn modelId="{096C5631-9ACE-4E46-B6E4-0E27E53C8C77}" srcId="{32825FE9-AAFF-E242-9368-86E1F97AE525}" destId="{E1D4028D-2FE3-8843-BB7C-A84C66ABD895}" srcOrd="1" destOrd="0" parTransId="{8929876B-94B9-144E-9A82-20162087207E}" sibTransId="{B1AD5544-057A-8C40-8A7F-3C0A98CA7B8C}"/>
    <dgm:cxn modelId="{5975AF41-B66B-894F-8EED-5563ECFA5CF0}" type="presOf" srcId="{DA4C4A0D-2FC4-6544-8AAE-DB8194C54AE6}" destId="{F21AEF85-81F9-B343-B112-B6F5F75AA88F}" srcOrd="0" destOrd="0" presId="urn:microsoft.com/office/officeart/2005/8/layout/vList3"/>
    <dgm:cxn modelId="{486E0572-F7B1-814F-9D06-94690DFE53ED}" srcId="{32825FE9-AAFF-E242-9368-86E1F97AE525}" destId="{580A93D0-C2C3-9340-99B7-B0AE4CB99F61}" srcOrd="3" destOrd="0" parTransId="{ECEF22D3-9509-484C-B946-5D00B964EDE5}" sibTransId="{E0238DD8-300E-BD46-AE0C-E9519403BCDE}"/>
    <dgm:cxn modelId="{18BB0C9B-10DF-0F4F-9DA8-2A2DC38C7E46}" srcId="{32825FE9-AAFF-E242-9368-86E1F97AE525}" destId="{DA4C4A0D-2FC4-6544-8AAE-DB8194C54AE6}" srcOrd="0" destOrd="0" parTransId="{4A7442C6-BCE3-DC4A-AB7B-2E6AADBF7CB4}" sibTransId="{3F0CCC4C-E385-474B-BE8B-2DD4F7723610}"/>
    <dgm:cxn modelId="{95FED59C-9298-0544-BD5B-60BE549C539D}" type="presOf" srcId="{D3DA3163-724D-FA41-B3F5-B4DD2E89EF81}" destId="{9641C956-2BF2-3349-9837-990469460EE7}" srcOrd="0" destOrd="0" presId="urn:microsoft.com/office/officeart/2005/8/layout/vList3"/>
    <dgm:cxn modelId="{371E82C2-D764-2643-9C72-592E45789E39}" type="presOf" srcId="{580A93D0-C2C3-9340-99B7-B0AE4CB99F61}" destId="{EFA6A941-CD0D-294E-BF5F-049A961A3DFB}" srcOrd="0" destOrd="0" presId="urn:microsoft.com/office/officeart/2005/8/layout/vList3"/>
    <dgm:cxn modelId="{B51625F1-0D58-2543-95FC-75791FF30099}" type="presOf" srcId="{E1D4028D-2FE3-8843-BB7C-A84C66ABD895}" destId="{23167AA6-DE84-334C-9942-7FD1F0D17DA3}" srcOrd="0" destOrd="0" presId="urn:microsoft.com/office/officeart/2005/8/layout/vList3"/>
    <dgm:cxn modelId="{DD1FE0FD-6818-A246-BA04-2DF7BAACBE4E}" type="presOf" srcId="{32825FE9-AAFF-E242-9368-86E1F97AE525}" destId="{97AF9159-D3AE-8740-865C-C75DFAE73579}" srcOrd="0" destOrd="0" presId="urn:microsoft.com/office/officeart/2005/8/layout/vList3"/>
    <dgm:cxn modelId="{D190DBE9-FC9E-914D-A27A-68DE60266DA3}" type="presParOf" srcId="{97AF9159-D3AE-8740-865C-C75DFAE73579}" destId="{A247B147-4F75-6241-BDD8-A963C3CECC3C}" srcOrd="0" destOrd="0" presId="urn:microsoft.com/office/officeart/2005/8/layout/vList3"/>
    <dgm:cxn modelId="{738BA0DD-5DC8-BA44-9492-6E8719C4ED76}" type="presParOf" srcId="{A247B147-4F75-6241-BDD8-A963C3CECC3C}" destId="{CB6D9AB9-E0BE-284D-B5FB-797B96C7AC7B}" srcOrd="0" destOrd="0" presId="urn:microsoft.com/office/officeart/2005/8/layout/vList3"/>
    <dgm:cxn modelId="{0A8B2BC1-1D72-D541-B356-DADF17B1CA89}" type="presParOf" srcId="{A247B147-4F75-6241-BDD8-A963C3CECC3C}" destId="{F21AEF85-81F9-B343-B112-B6F5F75AA88F}" srcOrd="1" destOrd="0" presId="urn:microsoft.com/office/officeart/2005/8/layout/vList3"/>
    <dgm:cxn modelId="{ABD0915C-5C62-8244-B534-F77B02B715F5}" type="presParOf" srcId="{97AF9159-D3AE-8740-865C-C75DFAE73579}" destId="{9218D89E-890D-4B45-A11A-10410C7AB54F}" srcOrd="1" destOrd="0" presId="urn:microsoft.com/office/officeart/2005/8/layout/vList3"/>
    <dgm:cxn modelId="{0E5CE385-254A-4C45-8626-402256802DA5}" type="presParOf" srcId="{97AF9159-D3AE-8740-865C-C75DFAE73579}" destId="{4D32F762-3F9A-0D48-B09D-837B873911A7}" srcOrd="2" destOrd="0" presId="urn:microsoft.com/office/officeart/2005/8/layout/vList3"/>
    <dgm:cxn modelId="{DCBF35A7-8BF8-2943-B9CA-77B8CA42C9EE}" type="presParOf" srcId="{4D32F762-3F9A-0D48-B09D-837B873911A7}" destId="{B6F12825-8AE3-0147-9AD3-42099A81B97B}" srcOrd="0" destOrd="0" presId="urn:microsoft.com/office/officeart/2005/8/layout/vList3"/>
    <dgm:cxn modelId="{CC0A5513-978A-5A4E-BE79-78078EBF06F5}" type="presParOf" srcId="{4D32F762-3F9A-0D48-B09D-837B873911A7}" destId="{23167AA6-DE84-334C-9942-7FD1F0D17DA3}" srcOrd="1" destOrd="0" presId="urn:microsoft.com/office/officeart/2005/8/layout/vList3"/>
    <dgm:cxn modelId="{9C1CC1B1-8F5B-C441-822F-4FC8B2D88A85}" type="presParOf" srcId="{97AF9159-D3AE-8740-865C-C75DFAE73579}" destId="{6C2EE42A-B16E-0345-B481-0F7C59CC87E0}" srcOrd="3" destOrd="0" presId="urn:microsoft.com/office/officeart/2005/8/layout/vList3"/>
    <dgm:cxn modelId="{ABDAB6CD-5F15-0C41-92F0-B404E7EED0CB}" type="presParOf" srcId="{97AF9159-D3AE-8740-865C-C75DFAE73579}" destId="{F5114880-7CF1-4442-A187-AC862EB1C978}" srcOrd="4" destOrd="0" presId="urn:microsoft.com/office/officeart/2005/8/layout/vList3"/>
    <dgm:cxn modelId="{4BD23B5F-586A-934E-9B7C-F4F160C93472}" type="presParOf" srcId="{F5114880-7CF1-4442-A187-AC862EB1C978}" destId="{545E8002-CC69-094E-8DAC-3597B72A63E2}" srcOrd="0" destOrd="0" presId="urn:microsoft.com/office/officeart/2005/8/layout/vList3"/>
    <dgm:cxn modelId="{43C8E2DC-13F9-544C-ADB1-0C3DF837AF60}" type="presParOf" srcId="{F5114880-7CF1-4442-A187-AC862EB1C978}" destId="{9641C956-2BF2-3349-9837-990469460EE7}" srcOrd="1" destOrd="0" presId="urn:microsoft.com/office/officeart/2005/8/layout/vList3"/>
    <dgm:cxn modelId="{10DB874A-A5C7-844A-B6DE-D9603B190ED0}" type="presParOf" srcId="{97AF9159-D3AE-8740-865C-C75DFAE73579}" destId="{C3AFA444-3974-6648-A23C-3058B271C085}" srcOrd="5" destOrd="0" presId="urn:microsoft.com/office/officeart/2005/8/layout/vList3"/>
    <dgm:cxn modelId="{4AA16F4D-4E8A-414A-BBD8-D4ECEC4DB5A5}" type="presParOf" srcId="{97AF9159-D3AE-8740-865C-C75DFAE73579}" destId="{A6B1AF4D-607D-034B-86DC-7818AC32C276}" srcOrd="6" destOrd="0" presId="urn:microsoft.com/office/officeart/2005/8/layout/vList3"/>
    <dgm:cxn modelId="{B0EEF4CC-CD87-6B4E-833A-5CB94D18493B}" type="presParOf" srcId="{A6B1AF4D-607D-034B-86DC-7818AC32C276}" destId="{70DFD138-12A8-2144-A53A-6A5EA88B8F77}" srcOrd="0" destOrd="0" presId="urn:microsoft.com/office/officeart/2005/8/layout/vList3"/>
    <dgm:cxn modelId="{AC38417A-C92E-2F44-8FEA-352AC8C07DFF}" type="presParOf" srcId="{A6B1AF4D-607D-034B-86DC-7818AC32C276}" destId="{EFA6A941-CD0D-294E-BF5F-049A961A3DFB}"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2825FE9-AAFF-E242-9368-86E1F97AE525}" type="doc">
      <dgm:prSet loTypeId="urn:microsoft.com/office/officeart/2005/8/layout/vList3" loCatId="" qsTypeId="urn:microsoft.com/office/officeart/2005/8/quickstyle/simple1" qsCatId="simple" csTypeId="urn:microsoft.com/office/officeart/2005/8/colors/colorful2" csCatId="colorful" phldr="1"/>
      <dgm:spPr/>
      <dgm:t>
        <a:bodyPr/>
        <a:lstStyle/>
        <a:p>
          <a:endParaRPr lang="en-US"/>
        </a:p>
      </dgm:t>
    </dgm:pt>
    <dgm:pt modelId="{DA4C4A0D-2FC4-6544-8AAE-DB8194C54AE6}">
      <dgm:prSet phldrT="[Text]"/>
      <dgm:spPr/>
      <dgm:t>
        <a:bodyPr/>
        <a:lstStyle/>
        <a:p>
          <a:r>
            <a:rPr lang="en-US" dirty="0"/>
            <a:t>JavaScript Object Programming</a:t>
          </a:r>
        </a:p>
      </dgm:t>
    </dgm:pt>
    <dgm:pt modelId="{4A7442C6-BCE3-DC4A-AB7B-2E6AADBF7CB4}" type="parTrans" cxnId="{18BB0C9B-10DF-0F4F-9DA8-2A2DC38C7E46}">
      <dgm:prSet/>
      <dgm:spPr/>
      <dgm:t>
        <a:bodyPr/>
        <a:lstStyle/>
        <a:p>
          <a:endParaRPr lang="en-US"/>
        </a:p>
      </dgm:t>
    </dgm:pt>
    <dgm:pt modelId="{3F0CCC4C-E385-474B-BE8B-2DD4F7723610}" type="sibTrans" cxnId="{18BB0C9B-10DF-0F4F-9DA8-2A2DC38C7E46}">
      <dgm:prSet/>
      <dgm:spPr/>
      <dgm:t>
        <a:bodyPr/>
        <a:lstStyle/>
        <a:p>
          <a:endParaRPr lang="en-US"/>
        </a:p>
      </dgm:t>
    </dgm:pt>
    <dgm:pt modelId="{E1D4028D-2FE3-8843-BB7C-A84C66ABD895}">
      <dgm:prSet phldrT="[Text]"/>
      <dgm:spPr/>
      <dgm:t>
        <a:bodyPr/>
        <a:lstStyle/>
        <a:p>
          <a:r>
            <a:rPr lang="en-US" dirty="0"/>
            <a:t>React Development</a:t>
          </a:r>
        </a:p>
      </dgm:t>
    </dgm:pt>
    <dgm:pt modelId="{8929876B-94B9-144E-9A82-20162087207E}" type="parTrans" cxnId="{096C5631-9ACE-4E46-B6E4-0E27E53C8C77}">
      <dgm:prSet/>
      <dgm:spPr/>
      <dgm:t>
        <a:bodyPr/>
        <a:lstStyle/>
        <a:p>
          <a:endParaRPr lang="en-US"/>
        </a:p>
      </dgm:t>
    </dgm:pt>
    <dgm:pt modelId="{B1AD5544-057A-8C40-8A7F-3C0A98CA7B8C}" type="sibTrans" cxnId="{096C5631-9ACE-4E46-B6E4-0E27E53C8C77}">
      <dgm:prSet/>
      <dgm:spPr/>
      <dgm:t>
        <a:bodyPr/>
        <a:lstStyle/>
        <a:p>
          <a:endParaRPr lang="en-US"/>
        </a:p>
      </dgm:t>
    </dgm:pt>
    <dgm:pt modelId="{580A93D0-C2C3-9340-99B7-B0AE4CB99F61}">
      <dgm:prSet phldrT="[Text]"/>
      <dgm:spPr/>
      <dgm:t>
        <a:bodyPr/>
        <a:lstStyle/>
        <a:p>
          <a:r>
            <a:rPr lang="en-US" dirty="0"/>
            <a:t>CRUD Functionality</a:t>
          </a:r>
        </a:p>
      </dgm:t>
    </dgm:pt>
    <dgm:pt modelId="{ECEF22D3-9509-484C-B946-5D00B964EDE5}" type="parTrans" cxnId="{486E0572-F7B1-814F-9D06-94690DFE53ED}">
      <dgm:prSet/>
      <dgm:spPr/>
      <dgm:t>
        <a:bodyPr/>
        <a:lstStyle/>
        <a:p>
          <a:endParaRPr lang="en-US"/>
        </a:p>
      </dgm:t>
    </dgm:pt>
    <dgm:pt modelId="{E0238DD8-300E-BD46-AE0C-E9519403BCDE}" type="sibTrans" cxnId="{486E0572-F7B1-814F-9D06-94690DFE53ED}">
      <dgm:prSet/>
      <dgm:spPr/>
      <dgm:t>
        <a:bodyPr/>
        <a:lstStyle/>
        <a:p>
          <a:endParaRPr lang="en-US"/>
        </a:p>
      </dgm:t>
    </dgm:pt>
    <dgm:pt modelId="{D3DA3163-724D-FA41-B3F5-B4DD2E89EF81}">
      <dgm:prSet/>
      <dgm:spPr/>
      <dgm:t>
        <a:bodyPr/>
        <a:lstStyle/>
        <a:p>
          <a:r>
            <a:rPr lang="en-US" dirty="0"/>
            <a:t>Event Handling</a:t>
          </a:r>
        </a:p>
      </dgm:t>
    </dgm:pt>
    <dgm:pt modelId="{0FA06440-521E-E34C-89F5-0FB5624B6149}" type="parTrans" cxnId="{DFA5F920-CA38-8D46-A951-95326F10DE9D}">
      <dgm:prSet/>
      <dgm:spPr/>
      <dgm:t>
        <a:bodyPr/>
        <a:lstStyle/>
        <a:p>
          <a:endParaRPr lang="en-US"/>
        </a:p>
      </dgm:t>
    </dgm:pt>
    <dgm:pt modelId="{D0D72F2D-839E-CE4B-A6EA-185F9540FCBC}" type="sibTrans" cxnId="{DFA5F920-CA38-8D46-A951-95326F10DE9D}">
      <dgm:prSet/>
      <dgm:spPr/>
      <dgm:t>
        <a:bodyPr/>
        <a:lstStyle/>
        <a:p>
          <a:endParaRPr lang="en-US"/>
        </a:p>
      </dgm:t>
    </dgm:pt>
    <dgm:pt modelId="{63D886FF-D789-2C4B-85FC-08EEA6E0D961}">
      <dgm:prSet phldrT="[Text]"/>
      <dgm:spPr/>
      <dgm:t>
        <a:bodyPr/>
        <a:lstStyle/>
        <a:p>
          <a:r>
            <a:rPr lang="en-US" dirty="0"/>
            <a:t>Web and Mobile Support</a:t>
          </a:r>
        </a:p>
      </dgm:t>
    </dgm:pt>
    <dgm:pt modelId="{C3667D60-123F-C643-ADD0-FB91BDBC7E93}" type="parTrans" cxnId="{0623B341-F95E-964C-AAEB-D899400C99A9}">
      <dgm:prSet/>
      <dgm:spPr/>
      <dgm:t>
        <a:bodyPr/>
        <a:lstStyle/>
        <a:p>
          <a:endParaRPr lang="en-US"/>
        </a:p>
      </dgm:t>
    </dgm:pt>
    <dgm:pt modelId="{C1632890-8622-3E46-96A7-7DDDECA99CEC}" type="sibTrans" cxnId="{0623B341-F95E-964C-AAEB-D899400C99A9}">
      <dgm:prSet/>
      <dgm:spPr/>
      <dgm:t>
        <a:bodyPr/>
        <a:lstStyle/>
        <a:p>
          <a:endParaRPr lang="en-US"/>
        </a:p>
      </dgm:t>
    </dgm:pt>
    <dgm:pt modelId="{18D246D4-E338-5046-BB64-7B9B3D428533}">
      <dgm:prSet/>
      <dgm:spPr/>
      <dgm:t>
        <a:bodyPr/>
        <a:lstStyle/>
        <a:p>
          <a:r>
            <a:rPr lang="en-US" dirty="0"/>
            <a:t>Database</a:t>
          </a:r>
        </a:p>
      </dgm:t>
    </dgm:pt>
    <dgm:pt modelId="{7D1152B7-7826-324E-87BD-7F79E1F5514A}" type="parTrans" cxnId="{A40B5C79-74CF-524E-A07E-8BF54A065E61}">
      <dgm:prSet/>
      <dgm:spPr/>
      <dgm:t>
        <a:bodyPr/>
        <a:lstStyle/>
        <a:p>
          <a:endParaRPr lang="en-US"/>
        </a:p>
      </dgm:t>
    </dgm:pt>
    <dgm:pt modelId="{33128822-903F-4E42-80E7-AC844F74FB24}" type="sibTrans" cxnId="{A40B5C79-74CF-524E-A07E-8BF54A065E61}">
      <dgm:prSet/>
      <dgm:spPr/>
      <dgm:t>
        <a:bodyPr/>
        <a:lstStyle/>
        <a:p>
          <a:endParaRPr lang="en-US"/>
        </a:p>
      </dgm:t>
    </dgm:pt>
    <dgm:pt modelId="{97AF9159-D3AE-8740-865C-C75DFAE73579}" type="pres">
      <dgm:prSet presAssocID="{32825FE9-AAFF-E242-9368-86E1F97AE525}" presName="linearFlow" presStyleCnt="0">
        <dgm:presLayoutVars>
          <dgm:dir/>
          <dgm:resizeHandles val="exact"/>
        </dgm:presLayoutVars>
      </dgm:prSet>
      <dgm:spPr/>
    </dgm:pt>
    <dgm:pt modelId="{A247B147-4F75-6241-BDD8-A963C3CECC3C}" type="pres">
      <dgm:prSet presAssocID="{DA4C4A0D-2FC4-6544-8AAE-DB8194C54AE6}" presName="composite" presStyleCnt="0"/>
      <dgm:spPr/>
    </dgm:pt>
    <dgm:pt modelId="{CB6D9AB9-E0BE-284D-B5FB-797B96C7AC7B}" type="pres">
      <dgm:prSet presAssocID="{DA4C4A0D-2FC4-6544-8AAE-DB8194C54AE6}" presName="imgShp" presStyleLbl="fgImgPlace1" presStyleIdx="0" presStyleCnt="6"/>
      <dgm:spPr/>
    </dgm:pt>
    <dgm:pt modelId="{F21AEF85-81F9-B343-B112-B6F5F75AA88F}" type="pres">
      <dgm:prSet presAssocID="{DA4C4A0D-2FC4-6544-8AAE-DB8194C54AE6}" presName="txShp" presStyleLbl="node1" presStyleIdx="0" presStyleCnt="6">
        <dgm:presLayoutVars>
          <dgm:bulletEnabled val="1"/>
        </dgm:presLayoutVars>
      </dgm:prSet>
      <dgm:spPr/>
    </dgm:pt>
    <dgm:pt modelId="{9218D89E-890D-4B45-A11A-10410C7AB54F}" type="pres">
      <dgm:prSet presAssocID="{3F0CCC4C-E385-474B-BE8B-2DD4F7723610}" presName="spacing" presStyleCnt="0"/>
      <dgm:spPr/>
    </dgm:pt>
    <dgm:pt modelId="{4D32F762-3F9A-0D48-B09D-837B873911A7}" type="pres">
      <dgm:prSet presAssocID="{E1D4028D-2FE3-8843-BB7C-A84C66ABD895}" presName="composite" presStyleCnt="0"/>
      <dgm:spPr/>
    </dgm:pt>
    <dgm:pt modelId="{B6F12825-8AE3-0147-9AD3-42099A81B97B}" type="pres">
      <dgm:prSet presAssocID="{E1D4028D-2FE3-8843-BB7C-A84C66ABD895}" presName="imgShp" presStyleLbl="fgImgPlace1" presStyleIdx="1" presStyleCnt="6"/>
      <dgm:spPr/>
    </dgm:pt>
    <dgm:pt modelId="{23167AA6-DE84-334C-9942-7FD1F0D17DA3}" type="pres">
      <dgm:prSet presAssocID="{E1D4028D-2FE3-8843-BB7C-A84C66ABD895}" presName="txShp" presStyleLbl="node1" presStyleIdx="1" presStyleCnt="6">
        <dgm:presLayoutVars>
          <dgm:bulletEnabled val="1"/>
        </dgm:presLayoutVars>
      </dgm:prSet>
      <dgm:spPr/>
    </dgm:pt>
    <dgm:pt modelId="{6C2EE42A-B16E-0345-B481-0F7C59CC87E0}" type="pres">
      <dgm:prSet presAssocID="{B1AD5544-057A-8C40-8A7F-3C0A98CA7B8C}" presName="spacing" presStyleCnt="0"/>
      <dgm:spPr/>
    </dgm:pt>
    <dgm:pt modelId="{F5114880-7CF1-4442-A187-AC862EB1C978}" type="pres">
      <dgm:prSet presAssocID="{D3DA3163-724D-FA41-B3F5-B4DD2E89EF81}" presName="composite" presStyleCnt="0"/>
      <dgm:spPr/>
    </dgm:pt>
    <dgm:pt modelId="{545E8002-CC69-094E-8DAC-3597B72A63E2}" type="pres">
      <dgm:prSet presAssocID="{D3DA3163-724D-FA41-B3F5-B4DD2E89EF81}" presName="imgShp" presStyleLbl="fgImgPlace1" presStyleIdx="2" presStyleCnt="6"/>
      <dgm:spPr/>
    </dgm:pt>
    <dgm:pt modelId="{9641C956-2BF2-3349-9837-990469460EE7}" type="pres">
      <dgm:prSet presAssocID="{D3DA3163-724D-FA41-B3F5-B4DD2E89EF81}" presName="txShp" presStyleLbl="node1" presStyleIdx="2" presStyleCnt="6">
        <dgm:presLayoutVars>
          <dgm:bulletEnabled val="1"/>
        </dgm:presLayoutVars>
      </dgm:prSet>
      <dgm:spPr/>
    </dgm:pt>
    <dgm:pt modelId="{C3AFA444-3974-6648-A23C-3058B271C085}" type="pres">
      <dgm:prSet presAssocID="{D0D72F2D-839E-CE4B-A6EA-185F9540FCBC}" presName="spacing" presStyleCnt="0"/>
      <dgm:spPr/>
    </dgm:pt>
    <dgm:pt modelId="{A6B1AF4D-607D-034B-86DC-7818AC32C276}" type="pres">
      <dgm:prSet presAssocID="{580A93D0-C2C3-9340-99B7-B0AE4CB99F61}" presName="composite" presStyleCnt="0"/>
      <dgm:spPr/>
    </dgm:pt>
    <dgm:pt modelId="{70DFD138-12A8-2144-A53A-6A5EA88B8F77}" type="pres">
      <dgm:prSet presAssocID="{580A93D0-C2C3-9340-99B7-B0AE4CB99F61}" presName="imgShp" presStyleLbl="fgImgPlace1" presStyleIdx="3" presStyleCnt="6"/>
      <dgm:spPr/>
    </dgm:pt>
    <dgm:pt modelId="{EFA6A941-CD0D-294E-BF5F-049A961A3DFB}" type="pres">
      <dgm:prSet presAssocID="{580A93D0-C2C3-9340-99B7-B0AE4CB99F61}" presName="txShp" presStyleLbl="node1" presStyleIdx="3" presStyleCnt="6">
        <dgm:presLayoutVars>
          <dgm:bulletEnabled val="1"/>
        </dgm:presLayoutVars>
      </dgm:prSet>
      <dgm:spPr/>
    </dgm:pt>
    <dgm:pt modelId="{A2DDC4F6-0DD7-FB49-83FF-BF4DA307E2B7}" type="pres">
      <dgm:prSet presAssocID="{E0238DD8-300E-BD46-AE0C-E9519403BCDE}" presName="spacing" presStyleCnt="0"/>
      <dgm:spPr/>
    </dgm:pt>
    <dgm:pt modelId="{A6F008C1-C800-6244-8EF1-A5DAB7AE40DF}" type="pres">
      <dgm:prSet presAssocID="{63D886FF-D789-2C4B-85FC-08EEA6E0D961}" presName="composite" presStyleCnt="0"/>
      <dgm:spPr/>
    </dgm:pt>
    <dgm:pt modelId="{4BDA164A-220A-2A4B-AE20-F8CED61A97BE}" type="pres">
      <dgm:prSet presAssocID="{63D886FF-D789-2C4B-85FC-08EEA6E0D961}" presName="imgShp" presStyleLbl="fgImgPlace1" presStyleIdx="4" presStyleCnt="6"/>
      <dgm:spPr/>
    </dgm:pt>
    <dgm:pt modelId="{972CAC99-4AB5-C74E-A600-481D551DA928}" type="pres">
      <dgm:prSet presAssocID="{63D886FF-D789-2C4B-85FC-08EEA6E0D961}" presName="txShp" presStyleLbl="node1" presStyleIdx="4" presStyleCnt="6">
        <dgm:presLayoutVars>
          <dgm:bulletEnabled val="1"/>
        </dgm:presLayoutVars>
      </dgm:prSet>
      <dgm:spPr/>
    </dgm:pt>
    <dgm:pt modelId="{9E7E16E8-4C04-AF49-90A6-D8C56F03383E}" type="pres">
      <dgm:prSet presAssocID="{C1632890-8622-3E46-96A7-7DDDECA99CEC}" presName="spacing" presStyleCnt="0"/>
      <dgm:spPr/>
    </dgm:pt>
    <dgm:pt modelId="{FC7572A9-46B4-6846-AE47-68BFE92EF5DA}" type="pres">
      <dgm:prSet presAssocID="{18D246D4-E338-5046-BB64-7B9B3D428533}" presName="composite" presStyleCnt="0"/>
      <dgm:spPr/>
    </dgm:pt>
    <dgm:pt modelId="{72110C02-F6CD-0642-A504-67BCABD6B9D6}" type="pres">
      <dgm:prSet presAssocID="{18D246D4-E338-5046-BB64-7B9B3D428533}" presName="imgShp" presStyleLbl="fgImgPlace1" presStyleIdx="5" presStyleCnt="6"/>
      <dgm:spPr/>
    </dgm:pt>
    <dgm:pt modelId="{3C168068-CBEE-D048-BC29-B73741264A41}" type="pres">
      <dgm:prSet presAssocID="{18D246D4-E338-5046-BB64-7B9B3D428533}" presName="txShp" presStyleLbl="node1" presStyleIdx="5" presStyleCnt="6">
        <dgm:presLayoutVars>
          <dgm:bulletEnabled val="1"/>
        </dgm:presLayoutVars>
      </dgm:prSet>
      <dgm:spPr/>
    </dgm:pt>
  </dgm:ptLst>
  <dgm:cxnLst>
    <dgm:cxn modelId="{DFA5F920-CA38-8D46-A951-95326F10DE9D}" srcId="{32825FE9-AAFF-E242-9368-86E1F97AE525}" destId="{D3DA3163-724D-FA41-B3F5-B4DD2E89EF81}" srcOrd="2" destOrd="0" parTransId="{0FA06440-521E-E34C-89F5-0FB5624B6149}" sibTransId="{D0D72F2D-839E-CE4B-A6EA-185F9540FCBC}"/>
    <dgm:cxn modelId="{096C5631-9ACE-4E46-B6E4-0E27E53C8C77}" srcId="{32825FE9-AAFF-E242-9368-86E1F97AE525}" destId="{E1D4028D-2FE3-8843-BB7C-A84C66ABD895}" srcOrd="1" destOrd="0" parTransId="{8929876B-94B9-144E-9A82-20162087207E}" sibTransId="{B1AD5544-057A-8C40-8A7F-3C0A98CA7B8C}"/>
    <dgm:cxn modelId="{BD25F632-B4CA-A34B-B17E-8736A1E64EDF}" type="presOf" srcId="{63D886FF-D789-2C4B-85FC-08EEA6E0D961}" destId="{972CAC99-4AB5-C74E-A600-481D551DA928}" srcOrd="0" destOrd="0" presId="urn:microsoft.com/office/officeart/2005/8/layout/vList3"/>
    <dgm:cxn modelId="{5975AF41-B66B-894F-8EED-5563ECFA5CF0}" type="presOf" srcId="{DA4C4A0D-2FC4-6544-8AAE-DB8194C54AE6}" destId="{F21AEF85-81F9-B343-B112-B6F5F75AA88F}" srcOrd="0" destOrd="0" presId="urn:microsoft.com/office/officeart/2005/8/layout/vList3"/>
    <dgm:cxn modelId="{0623B341-F95E-964C-AAEB-D899400C99A9}" srcId="{32825FE9-AAFF-E242-9368-86E1F97AE525}" destId="{63D886FF-D789-2C4B-85FC-08EEA6E0D961}" srcOrd="4" destOrd="0" parTransId="{C3667D60-123F-C643-ADD0-FB91BDBC7E93}" sibTransId="{C1632890-8622-3E46-96A7-7DDDECA99CEC}"/>
    <dgm:cxn modelId="{486E0572-F7B1-814F-9D06-94690DFE53ED}" srcId="{32825FE9-AAFF-E242-9368-86E1F97AE525}" destId="{580A93D0-C2C3-9340-99B7-B0AE4CB99F61}" srcOrd="3" destOrd="0" parTransId="{ECEF22D3-9509-484C-B946-5D00B964EDE5}" sibTransId="{E0238DD8-300E-BD46-AE0C-E9519403BCDE}"/>
    <dgm:cxn modelId="{A40B5C79-74CF-524E-A07E-8BF54A065E61}" srcId="{32825FE9-AAFF-E242-9368-86E1F97AE525}" destId="{18D246D4-E338-5046-BB64-7B9B3D428533}" srcOrd="5" destOrd="0" parTransId="{7D1152B7-7826-324E-87BD-7F79E1F5514A}" sibTransId="{33128822-903F-4E42-80E7-AC844F74FB24}"/>
    <dgm:cxn modelId="{18BB0C9B-10DF-0F4F-9DA8-2A2DC38C7E46}" srcId="{32825FE9-AAFF-E242-9368-86E1F97AE525}" destId="{DA4C4A0D-2FC4-6544-8AAE-DB8194C54AE6}" srcOrd="0" destOrd="0" parTransId="{4A7442C6-BCE3-DC4A-AB7B-2E6AADBF7CB4}" sibTransId="{3F0CCC4C-E385-474B-BE8B-2DD4F7723610}"/>
    <dgm:cxn modelId="{95FED59C-9298-0544-BD5B-60BE549C539D}" type="presOf" srcId="{D3DA3163-724D-FA41-B3F5-B4DD2E89EF81}" destId="{9641C956-2BF2-3349-9837-990469460EE7}" srcOrd="0" destOrd="0" presId="urn:microsoft.com/office/officeart/2005/8/layout/vList3"/>
    <dgm:cxn modelId="{60F4F2BB-6D74-5645-8BE7-83205BB8A4E7}" type="presOf" srcId="{18D246D4-E338-5046-BB64-7B9B3D428533}" destId="{3C168068-CBEE-D048-BC29-B73741264A41}" srcOrd="0" destOrd="0" presId="urn:microsoft.com/office/officeart/2005/8/layout/vList3"/>
    <dgm:cxn modelId="{371E82C2-D764-2643-9C72-592E45789E39}" type="presOf" srcId="{580A93D0-C2C3-9340-99B7-B0AE4CB99F61}" destId="{EFA6A941-CD0D-294E-BF5F-049A961A3DFB}" srcOrd="0" destOrd="0" presId="urn:microsoft.com/office/officeart/2005/8/layout/vList3"/>
    <dgm:cxn modelId="{B51625F1-0D58-2543-95FC-75791FF30099}" type="presOf" srcId="{E1D4028D-2FE3-8843-BB7C-A84C66ABD895}" destId="{23167AA6-DE84-334C-9942-7FD1F0D17DA3}" srcOrd="0" destOrd="0" presId="urn:microsoft.com/office/officeart/2005/8/layout/vList3"/>
    <dgm:cxn modelId="{DD1FE0FD-6818-A246-BA04-2DF7BAACBE4E}" type="presOf" srcId="{32825FE9-AAFF-E242-9368-86E1F97AE525}" destId="{97AF9159-D3AE-8740-865C-C75DFAE73579}" srcOrd="0" destOrd="0" presId="urn:microsoft.com/office/officeart/2005/8/layout/vList3"/>
    <dgm:cxn modelId="{D190DBE9-FC9E-914D-A27A-68DE60266DA3}" type="presParOf" srcId="{97AF9159-D3AE-8740-865C-C75DFAE73579}" destId="{A247B147-4F75-6241-BDD8-A963C3CECC3C}" srcOrd="0" destOrd="0" presId="urn:microsoft.com/office/officeart/2005/8/layout/vList3"/>
    <dgm:cxn modelId="{738BA0DD-5DC8-BA44-9492-6E8719C4ED76}" type="presParOf" srcId="{A247B147-4F75-6241-BDD8-A963C3CECC3C}" destId="{CB6D9AB9-E0BE-284D-B5FB-797B96C7AC7B}" srcOrd="0" destOrd="0" presId="urn:microsoft.com/office/officeart/2005/8/layout/vList3"/>
    <dgm:cxn modelId="{0A8B2BC1-1D72-D541-B356-DADF17B1CA89}" type="presParOf" srcId="{A247B147-4F75-6241-BDD8-A963C3CECC3C}" destId="{F21AEF85-81F9-B343-B112-B6F5F75AA88F}" srcOrd="1" destOrd="0" presId="urn:microsoft.com/office/officeart/2005/8/layout/vList3"/>
    <dgm:cxn modelId="{ABD0915C-5C62-8244-B534-F77B02B715F5}" type="presParOf" srcId="{97AF9159-D3AE-8740-865C-C75DFAE73579}" destId="{9218D89E-890D-4B45-A11A-10410C7AB54F}" srcOrd="1" destOrd="0" presId="urn:microsoft.com/office/officeart/2005/8/layout/vList3"/>
    <dgm:cxn modelId="{0E5CE385-254A-4C45-8626-402256802DA5}" type="presParOf" srcId="{97AF9159-D3AE-8740-865C-C75DFAE73579}" destId="{4D32F762-3F9A-0D48-B09D-837B873911A7}" srcOrd="2" destOrd="0" presId="urn:microsoft.com/office/officeart/2005/8/layout/vList3"/>
    <dgm:cxn modelId="{DCBF35A7-8BF8-2943-B9CA-77B8CA42C9EE}" type="presParOf" srcId="{4D32F762-3F9A-0D48-B09D-837B873911A7}" destId="{B6F12825-8AE3-0147-9AD3-42099A81B97B}" srcOrd="0" destOrd="0" presId="urn:microsoft.com/office/officeart/2005/8/layout/vList3"/>
    <dgm:cxn modelId="{CC0A5513-978A-5A4E-BE79-78078EBF06F5}" type="presParOf" srcId="{4D32F762-3F9A-0D48-B09D-837B873911A7}" destId="{23167AA6-DE84-334C-9942-7FD1F0D17DA3}" srcOrd="1" destOrd="0" presId="urn:microsoft.com/office/officeart/2005/8/layout/vList3"/>
    <dgm:cxn modelId="{9C1CC1B1-8F5B-C441-822F-4FC8B2D88A85}" type="presParOf" srcId="{97AF9159-D3AE-8740-865C-C75DFAE73579}" destId="{6C2EE42A-B16E-0345-B481-0F7C59CC87E0}" srcOrd="3" destOrd="0" presId="urn:microsoft.com/office/officeart/2005/8/layout/vList3"/>
    <dgm:cxn modelId="{ABDAB6CD-5F15-0C41-92F0-B404E7EED0CB}" type="presParOf" srcId="{97AF9159-D3AE-8740-865C-C75DFAE73579}" destId="{F5114880-7CF1-4442-A187-AC862EB1C978}" srcOrd="4" destOrd="0" presId="urn:microsoft.com/office/officeart/2005/8/layout/vList3"/>
    <dgm:cxn modelId="{4BD23B5F-586A-934E-9B7C-F4F160C93472}" type="presParOf" srcId="{F5114880-7CF1-4442-A187-AC862EB1C978}" destId="{545E8002-CC69-094E-8DAC-3597B72A63E2}" srcOrd="0" destOrd="0" presId="urn:microsoft.com/office/officeart/2005/8/layout/vList3"/>
    <dgm:cxn modelId="{43C8E2DC-13F9-544C-ADB1-0C3DF837AF60}" type="presParOf" srcId="{F5114880-7CF1-4442-A187-AC862EB1C978}" destId="{9641C956-2BF2-3349-9837-990469460EE7}" srcOrd="1" destOrd="0" presId="urn:microsoft.com/office/officeart/2005/8/layout/vList3"/>
    <dgm:cxn modelId="{10DB874A-A5C7-844A-B6DE-D9603B190ED0}" type="presParOf" srcId="{97AF9159-D3AE-8740-865C-C75DFAE73579}" destId="{C3AFA444-3974-6648-A23C-3058B271C085}" srcOrd="5" destOrd="0" presId="urn:microsoft.com/office/officeart/2005/8/layout/vList3"/>
    <dgm:cxn modelId="{4AA16F4D-4E8A-414A-BBD8-D4ECEC4DB5A5}" type="presParOf" srcId="{97AF9159-D3AE-8740-865C-C75DFAE73579}" destId="{A6B1AF4D-607D-034B-86DC-7818AC32C276}" srcOrd="6" destOrd="0" presId="urn:microsoft.com/office/officeart/2005/8/layout/vList3"/>
    <dgm:cxn modelId="{B0EEF4CC-CD87-6B4E-833A-5CB94D18493B}" type="presParOf" srcId="{A6B1AF4D-607D-034B-86DC-7818AC32C276}" destId="{70DFD138-12A8-2144-A53A-6A5EA88B8F77}" srcOrd="0" destOrd="0" presId="urn:microsoft.com/office/officeart/2005/8/layout/vList3"/>
    <dgm:cxn modelId="{AC38417A-C92E-2F44-8FEA-352AC8C07DFF}" type="presParOf" srcId="{A6B1AF4D-607D-034B-86DC-7818AC32C276}" destId="{EFA6A941-CD0D-294E-BF5F-049A961A3DFB}" srcOrd="1" destOrd="0" presId="urn:microsoft.com/office/officeart/2005/8/layout/vList3"/>
    <dgm:cxn modelId="{6F677B97-788B-8346-BCB5-7177C9DC6C5E}" type="presParOf" srcId="{97AF9159-D3AE-8740-865C-C75DFAE73579}" destId="{A2DDC4F6-0DD7-FB49-83FF-BF4DA307E2B7}" srcOrd="7" destOrd="0" presId="urn:microsoft.com/office/officeart/2005/8/layout/vList3"/>
    <dgm:cxn modelId="{1CBB7971-D9BA-4147-B79A-56992B24EAF8}" type="presParOf" srcId="{97AF9159-D3AE-8740-865C-C75DFAE73579}" destId="{A6F008C1-C800-6244-8EF1-A5DAB7AE40DF}" srcOrd="8" destOrd="0" presId="urn:microsoft.com/office/officeart/2005/8/layout/vList3"/>
    <dgm:cxn modelId="{1B46001F-B081-384B-8F2B-EAF9F7DDCC63}" type="presParOf" srcId="{A6F008C1-C800-6244-8EF1-A5DAB7AE40DF}" destId="{4BDA164A-220A-2A4B-AE20-F8CED61A97BE}" srcOrd="0" destOrd="0" presId="urn:microsoft.com/office/officeart/2005/8/layout/vList3"/>
    <dgm:cxn modelId="{BB1C9DBC-AA1D-7745-9A7D-B54754A25054}" type="presParOf" srcId="{A6F008C1-C800-6244-8EF1-A5DAB7AE40DF}" destId="{972CAC99-4AB5-C74E-A600-481D551DA928}" srcOrd="1" destOrd="0" presId="urn:microsoft.com/office/officeart/2005/8/layout/vList3"/>
    <dgm:cxn modelId="{93DF2316-3EE7-E844-8E1B-079CC61676E7}" type="presParOf" srcId="{97AF9159-D3AE-8740-865C-C75DFAE73579}" destId="{9E7E16E8-4C04-AF49-90A6-D8C56F03383E}" srcOrd="9" destOrd="0" presId="urn:microsoft.com/office/officeart/2005/8/layout/vList3"/>
    <dgm:cxn modelId="{771A6EBB-BB67-5E4E-A7DA-D429A6E1CDD1}" type="presParOf" srcId="{97AF9159-D3AE-8740-865C-C75DFAE73579}" destId="{FC7572A9-46B4-6846-AE47-68BFE92EF5DA}" srcOrd="10" destOrd="0" presId="urn:microsoft.com/office/officeart/2005/8/layout/vList3"/>
    <dgm:cxn modelId="{E2DA401B-929B-8749-A723-5494338F46DC}" type="presParOf" srcId="{FC7572A9-46B4-6846-AE47-68BFE92EF5DA}" destId="{72110C02-F6CD-0642-A504-67BCABD6B9D6}" srcOrd="0" destOrd="0" presId="urn:microsoft.com/office/officeart/2005/8/layout/vList3"/>
    <dgm:cxn modelId="{2B400A1E-F658-464E-B94A-0C0F1D068DCD}" type="presParOf" srcId="{FC7572A9-46B4-6846-AE47-68BFE92EF5DA}" destId="{3C168068-CBEE-D048-BC29-B73741264A41}"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9A63063-14D8-3945-887F-8AA64D06392F}" type="doc">
      <dgm:prSet loTypeId="urn:microsoft.com/office/officeart/2005/8/layout/vList5" loCatId="" qsTypeId="urn:microsoft.com/office/officeart/2005/8/quickstyle/simple1" qsCatId="simple" csTypeId="urn:microsoft.com/office/officeart/2005/8/colors/colorful2" csCatId="colorful" phldr="1"/>
      <dgm:spPr/>
      <dgm:t>
        <a:bodyPr/>
        <a:lstStyle/>
        <a:p>
          <a:endParaRPr lang="en-US"/>
        </a:p>
      </dgm:t>
    </dgm:pt>
    <dgm:pt modelId="{0388F15D-6CCD-8441-B0E8-68E64D68D6ED}">
      <dgm:prSet phldrT="[Text]"/>
      <dgm:spPr/>
      <dgm:t>
        <a:bodyPr/>
        <a:lstStyle/>
        <a:p>
          <a:r>
            <a:rPr lang="en-US" dirty="0"/>
            <a:t>Note List Display</a:t>
          </a:r>
        </a:p>
      </dgm:t>
    </dgm:pt>
    <dgm:pt modelId="{40FADB2F-D856-9948-9E6C-CA99D83A3179}" type="parTrans" cxnId="{8DEB7A09-3EAD-2E43-A0B3-ABE2FDB2AC83}">
      <dgm:prSet/>
      <dgm:spPr/>
      <dgm:t>
        <a:bodyPr/>
        <a:lstStyle/>
        <a:p>
          <a:endParaRPr lang="en-US"/>
        </a:p>
      </dgm:t>
    </dgm:pt>
    <dgm:pt modelId="{E8210BAA-09EC-F449-9605-868BD70BABD9}" type="sibTrans" cxnId="{8DEB7A09-3EAD-2E43-A0B3-ABE2FDB2AC83}">
      <dgm:prSet/>
      <dgm:spPr/>
      <dgm:t>
        <a:bodyPr/>
        <a:lstStyle/>
        <a:p>
          <a:endParaRPr lang="en-US"/>
        </a:p>
      </dgm:t>
    </dgm:pt>
    <dgm:pt modelId="{51DE7A2F-DB7A-6C48-84BD-E178815A9100}">
      <dgm:prSet phldrT="[Text]"/>
      <dgm:spPr/>
      <dgm:t>
        <a:bodyPr/>
        <a:lstStyle/>
        <a:p>
          <a:r>
            <a:rPr lang="en-US" dirty="0"/>
            <a:t>The home page, or main page shows all the list of notes created by the logged in user.</a:t>
          </a:r>
        </a:p>
      </dgm:t>
    </dgm:pt>
    <dgm:pt modelId="{6403DACF-D292-EB49-855C-946C8888203C}" type="parTrans" cxnId="{5FF139DA-49B0-7F47-A7B7-04BAD690AF03}">
      <dgm:prSet/>
      <dgm:spPr/>
      <dgm:t>
        <a:bodyPr/>
        <a:lstStyle/>
        <a:p>
          <a:endParaRPr lang="en-US"/>
        </a:p>
      </dgm:t>
    </dgm:pt>
    <dgm:pt modelId="{0267175E-72C8-244F-A481-F3BAA3F190F7}" type="sibTrans" cxnId="{5FF139DA-49B0-7F47-A7B7-04BAD690AF03}">
      <dgm:prSet/>
      <dgm:spPr/>
      <dgm:t>
        <a:bodyPr/>
        <a:lstStyle/>
        <a:p>
          <a:endParaRPr lang="en-US"/>
        </a:p>
      </dgm:t>
    </dgm:pt>
    <dgm:pt modelId="{AD9032FC-A9AA-ED49-8E14-79DDDB75175D}">
      <dgm:prSet phldrT="[Text]"/>
      <dgm:spPr/>
      <dgm:t>
        <a:bodyPr/>
        <a:lstStyle/>
        <a:p>
          <a:r>
            <a:rPr lang="en-US" dirty="0"/>
            <a:t>Contains the button for adding a new note</a:t>
          </a:r>
        </a:p>
      </dgm:t>
    </dgm:pt>
    <dgm:pt modelId="{B585FCB3-7852-A14B-8883-84B7C381E153}" type="parTrans" cxnId="{AFD3D5E0-77EF-3643-AA37-FEE288AB0DC4}">
      <dgm:prSet/>
      <dgm:spPr/>
      <dgm:t>
        <a:bodyPr/>
        <a:lstStyle/>
        <a:p>
          <a:endParaRPr lang="en-US"/>
        </a:p>
      </dgm:t>
    </dgm:pt>
    <dgm:pt modelId="{FA5FF159-4B2A-A948-A646-E84089ECD3A4}" type="sibTrans" cxnId="{AFD3D5E0-77EF-3643-AA37-FEE288AB0DC4}">
      <dgm:prSet/>
      <dgm:spPr/>
      <dgm:t>
        <a:bodyPr/>
        <a:lstStyle/>
        <a:p>
          <a:endParaRPr lang="en-US"/>
        </a:p>
      </dgm:t>
    </dgm:pt>
    <dgm:pt modelId="{1C67B24A-74F5-E149-965B-95C1FC8A4455}">
      <dgm:prSet phldrT="[Text]"/>
      <dgm:spPr/>
      <dgm:t>
        <a:bodyPr/>
        <a:lstStyle/>
        <a:p>
          <a:r>
            <a:rPr lang="en-US" dirty="0"/>
            <a:t>Add Note</a:t>
          </a:r>
        </a:p>
      </dgm:t>
    </dgm:pt>
    <dgm:pt modelId="{5EAAF8F4-42DA-174A-9571-D4196AEC5BCF}" type="parTrans" cxnId="{6703DF61-F8DB-2746-88A3-C45D64925018}">
      <dgm:prSet/>
      <dgm:spPr/>
      <dgm:t>
        <a:bodyPr/>
        <a:lstStyle/>
        <a:p>
          <a:endParaRPr lang="en-US"/>
        </a:p>
      </dgm:t>
    </dgm:pt>
    <dgm:pt modelId="{C01ACA73-064F-3B4F-B478-5C4A3CAA96B5}" type="sibTrans" cxnId="{6703DF61-F8DB-2746-88A3-C45D64925018}">
      <dgm:prSet/>
      <dgm:spPr/>
      <dgm:t>
        <a:bodyPr/>
        <a:lstStyle/>
        <a:p>
          <a:endParaRPr lang="en-US"/>
        </a:p>
      </dgm:t>
    </dgm:pt>
    <dgm:pt modelId="{FBD583BF-6E8B-E945-BCAD-CDE9A0B17510}">
      <dgm:prSet phldrT="[Text]"/>
      <dgm:spPr/>
      <dgm:t>
        <a:bodyPr/>
        <a:lstStyle/>
        <a:p>
          <a:r>
            <a:rPr lang="en-US" dirty="0"/>
            <a:t>Logged in user can add new note and enters details of a new note, the title and contents</a:t>
          </a:r>
        </a:p>
      </dgm:t>
    </dgm:pt>
    <dgm:pt modelId="{02759B02-7101-2C44-8228-AB146A2B453C}" type="parTrans" cxnId="{46D81A7C-FE00-8C4B-B4CC-B4D774087B3B}">
      <dgm:prSet/>
      <dgm:spPr/>
      <dgm:t>
        <a:bodyPr/>
        <a:lstStyle/>
        <a:p>
          <a:endParaRPr lang="en-US"/>
        </a:p>
      </dgm:t>
    </dgm:pt>
    <dgm:pt modelId="{BE1096E4-AE21-874F-B2B4-AEA11D1B16F4}" type="sibTrans" cxnId="{46D81A7C-FE00-8C4B-B4CC-B4D774087B3B}">
      <dgm:prSet/>
      <dgm:spPr/>
      <dgm:t>
        <a:bodyPr/>
        <a:lstStyle/>
        <a:p>
          <a:endParaRPr lang="en-US"/>
        </a:p>
      </dgm:t>
    </dgm:pt>
    <dgm:pt modelId="{AA24EA84-EEC7-8446-BFE9-7D868993AAFC}">
      <dgm:prSet phldrT="[Text]"/>
      <dgm:spPr/>
      <dgm:t>
        <a:bodyPr/>
        <a:lstStyle/>
        <a:p>
          <a:r>
            <a:rPr lang="en-US" dirty="0"/>
            <a:t>Update Note</a:t>
          </a:r>
        </a:p>
      </dgm:t>
    </dgm:pt>
    <dgm:pt modelId="{ED8DD4DC-C93A-E94A-8ED7-1403F3593247}" type="parTrans" cxnId="{35EEBE87-800E-F545-B82B-4090C37A5CC0}">
      <dgm:prSet/>
      <dgm:spPr/>
      <dgm:t>
        <a:bodyPr/>
        <a:lstStyle/>
        <a:p>
          <a:endParaRPr lang="en-US"/>
        </a:p>
      </dgm:t>
    </dgm:pt>
    <dgm:pt modelId="{7912A7F6-B1E3-D540-A845-02DF1543F611}" type="sibTrans" cxnId="{35EEBE87-800E-F545-B82B-4090C37A5CC0}">
      <dgm:prSet/>
      <dgm:spPr/>
      <dgm:t>
        <a:bodyPr/>
        <a:lstStyle/>
        <a:p>
          <a:endParaRPr lang="en-US"/>
        </a:p>
      </dgm:t>
    </dgm:pt>
    <dgm:pt modelId="{14797E37-49A0-694B-8AB2-334156917C64}">
      <dgm:prSet phldrT="[Text]"/>
      <dgm:spPr/>
      <dgm:t>
        <a:bodyPr/>
        <a:lstStyle/>
        <a:p>
          <a:r>
            <a:rPr lang="en-US" dirty="0"/>
            <a:t>Entered notes can be updated by clicking the title of the note, list in main page will be updated</a:t>
          </a:r>
        </a:p>
      </dgm:t>
    </dgm:pt>
    <dgm:pt modelId="{3539BEAE-8F64-7645-8492-A3AE26DD1281}" type="parTrans" cxnId="{D63EA826-9115-9C47-8812-D45F64C23923}">
      <dgm:prSet/>
      <dgm:spPr/>
      <dgm:t>
        <a:bodyPr/>
        <a:lstStyle/>
        <a:p>
          <a:endParaRPr lang="en-US"/>
        </a:p>
      </dgm:t>
    </dgm:pt>
    <dgm:pt modelId="{1863932C-AEA1-8A49-BB07-B71910903A98}" type="sibTrans" cxnId="{D63EA826-9115-9C47-8812-D45F64C23923}">
      <dgm:prSet/>
      <dgm:spPr/>
      <dgm:t>
        <a:bodyPr/>
        <a:lstStyle/>
        <a:p>
          <a:endParaRPr lang="en-US"/>
        </a:p>
      </dgm:t>
    </dgm:pt>
    <dgm:pt modelId="{E31133E6-23F4-DD4E-9A5A-B87EA7FA2260}">
      <dgm:prSet/>
      <dgm:spPr/>
      <dgm:t>
        <a:bodyPr/>
        <a:lstStyle/>
        <a:p>
          <a:r>
            <a:rPr lang="en-US" dirty="0"/>
            <a:t>Delete Note</a:t>
          </a:r>
        </a:p>
      </dgm:t>
    </dgm:pt>
    <dgm:pt modelId="{D2E9105F-406F-A44B-B985-DD811392A57A}" type="parTrans" cxnId="{244198D5-E21E-C143-A084-6C38E7FB803C}">
      <dgm:prSet/>
      <dgm:spPr/>
      <dgm:t>
        <a:bodyPr/>
        <a:lstStyle/>
        <a:p>
          <a:endParaRPr lang="en-US"/>
        </a:p>
      </dgm:t>
    </dgm:pt>
    <dgm:pt modelId="{A7540A2C-A154-9E4D-8286-931F9E18D4DF}" type="sibTrans" cxnId="{244198D5-E21E-C143-A084-6C38E7FB803C}">
      <dgm:prSet/>
      <dgm:spPr/>
      <dgm:t>
        <a:bodyPr/>
        <a:lstStyle/>
        <a:p>
          <a:endParaRPr lang="en-US"/>
        </a:p>
      </dgm:t>
    </dgm:pt>
    <dgm:pt modelId="{8647CAE7-3F83-8B49-907E-9C28636480DD}">
      <dgm:prSet/>
      <dgm:spPr/>
      <dgm:t>
        <a:bodyPr/>
        <a:lstStyle/>
        <a:p>
          <a:r>
            <a:rPr lang="en-US" dirty="0"/>
            <a:t>Entered notes can be deleted, list in main page will be updated</a:t>
          </a:r>
        </a:p>
      </dgm:t>
    </dgm:pt>
    <dgm:pt modelId="{61DA54AB-2E92-4249-8E62-6BC5460EEF4D}" type="parTrans" cxnId="{C0A0F926-D7DA-7741-B640-7AB2532E0A11}">
      <dgm:prSet/>
      <dgm:spPr/>
      <dgm:t>
        <a:bodyPr/>
        <a:lstStyle/>
        <a:p>
          <a:endParaRPr lang="en-US"/>
        </a:p>
      </dgm:t>
    </dgm:pt>
    <dgm:pt modelId="{11E4EC06-9C41-C847-8E0F-8EA03712ABD6}" type="sibTrans" cxnId="{C0A0F926-D7DA-7741-B640-7AB2532E0A11}">
      <dgm:prSet/>
      <dgm:spPr/>
      <dgm:t>
        <a:bodyPr/>
        <a:lstStyle/>
        <a:p>
          <a:endParaRPr lang="en-US"/>
        </a:p>
      </dgm:t>
    </dgm:pt>
    <dgm:pt modelId="{780D805B-9E06-2C4C-80C1-EC9F16B68812}" type="pres">
      <dgm:prSet presAssocID="{19A63063-14D8-3945-887F-8AA64D06392F}" presName="Name0" presStyleCnt="0">
        <dgm:presLayoutVars>
          <dgm:dir/>
          <dgm:animLvl val="lvl"/>
          <dgm:resizeHandles val="exact"/>
        </dgm:presLayoutVars>
      </dgm:prSet>
      <dgm:spPr/>
    </dgm:pt>
    <dgm:pt modelId="{7F5832AD-E012-0E48-B38E-C9CEABA4B52A}" type="pres">
      <dgm:prSet presAssocID="{0388F15D-6CCD-8441-B0E8-68E64D68D6ED}" presName="linNode" presStyleCnt="0"/>
      <dgm:spPr/>
    </dgm:pt>
    <dgm:pt modelId="{98CF4F63-FDAA-5D43-B40E-0A24965EB2FB}" type="pres">
      <dgm:prSet presAssocID="{0388F15D-6CCD-8441-B0E8-68E64D68D6ED}" presName="parentText" presStyleLbl="node1" presStyleIdx="0" presStyleCnt="4">
        <dgm:presLayoutVars>
          <dgm:chMax val="1"/>
          <dgm:bulletEnabled val="1"/>
        </dgm:presLayoutVars>
      </dgm:prSet>
      <dgm:spPr/>
    </dgm:pt>
    <dgm:pt modelId="{ED0F9480-7773-DB42-9456-F31DEBEB4C7A}" type="pres">
      <dgm:prSet presAssocID="{0388F15D-6CCD-8441-B0E8-68E64D68D6ED}" presName="descendantText" presStyleLbl="alignAccFollowNode1" presStyleIdx="0" presStyleCnt="4">
        <dgm:presLayoutVars>
          <dgm:bulletEnabled val="1"/>
        </dgm:presLayoutVars>
      </dgm:prSet>
      <dgm:spPr/>
    </dgm:pt>
    <dgm:pt modelId="{30936F70-25F0-A54D-AC9A-A21A797FA153}" type="pres">
      <dgm:prSet presAssocID="{E8210BAA-09EC-F449-9605-868BD70BABD9}" presName="sp" presStyleCnt="0"/>
      <dgm:spPr/>
    </dgm:pt>
    <dgm:pt modelId="{05163DDB-02DF-D248-8080-ABD8631B61CF}" type="pres">
      <dgm:prSet presAssocID="{1C67B24A-74F5-E149-965B-95C1FC8A4455}" presName="linNode" presStyleCnt="0"/>
      <dgm:spPr/>
    </dgm:pt>
    <dgm:pt modelId="{C70B11D6-381F-5F4A-82B0-001624987E33}" type="pres">
      <dgm:prSet presAssocID="{1C67B24A-74F5-E149-965B-95C1FC8A4455}" presName="parentText" presStyleLbl="node1" presStyleIdx="1" presStyleCnt="4">
        <dgm:presLayoutVars>
          <dgm:chMax val="1"/>
          <dgm:bulletEnabled val="1"/>
        </dgm:presLayoutVars>
      </dgm:prSet>
      <dgm:spPr/>
    </dgm:pt>
    <dgm:pt modelId="{0E0F830C-6079-5642-927E-38A10536634F}" type="pres">
      <dgm:prSet presAssocID="{1C67B24A-74F5-E149-965B-95C1FC8A4455}" presName="descendantText" presStyleLbl="alignAccFollowNode1" presStyleIdx="1" presStyleCnt="4">
        <dgm:presLayoutVars>
          <dgm:bulletEnabled val="1"/>
        </dgm:presLayoutVars>
      </dgm:prSet>
      <dgm:spPr/>
    </dgm:pt>
    <dgm:pt modelId="{822A356A-0EDE-9943-920D-EF43A7103313}" type="pres">
      <dgm:prSet presAssocID="{C01ACA73-064F-3B4F-B478-5C4A3CAA96B5}" presName="sp" presStyleCnt="0"/>
      <dgm:spPr/>
    </dgm:pt>
    <dgm:pt modelId="{7DD0C7CA-B759-5F48-A27A-3BF7E304BED4}" type="pres">
      <dgm:prSet presAssocID="{AA24EA84-EEC7-8446-BFE9-7D868993AAFC}" presName="linNode" presStyleCnt="0"/>
      <dgm:spPr/>
    </dgm:pt>
    <dgm:pt modelId="{A989E0B7-039C-C346-9532-84D394D481C8}" type="pres">
      <dgm:prSet presAssocID="{AA24EA84-EEC7-8446-BFE9-7D868993AAFC}" presName="parentText" presStyleLbl="node1" presStyleIdx="2" presStyleCnt="4">
        <dgm:presLayoutVars>
          <dgm:chMax val="1"/>
          <dgm:bulletEnabled val="1"/>
        </dgm:presLayoutVars>
      </dgm:prSet>
      <dgm:spPr/>
    </dgm:pt>
    <dgm:pt modelId="{8C360EC5-D19B-4A43-A7CE-AD51C9E6DEC1}" type="pres">
      <dgm:prSet presAssocID="{AA24EA84-EEC7-8446-BFE9-7D868993AAFC}" presName="descendantText" presStyleLbl="alignAccFollowNode1" presStyleIdx="2" presStyleCnt="4">
        <dgm:presLayoutVars>
          <dgm:bulletEnabled val="1"/>
        </dgm:presLayoutVars>
      </dgm:prSet>
      <dgm:spPr/>
    </dgm:pt>
    <dgm:pt modelId="{412C6C7E-8E19-FA47-BA62-A35C563B0CE0}" type="pres">
      <dgm:prSet presAssocID="{7912A7F6-B1E3-D540-A845-02DF1543F611}" presName="sp" presStyleCnt="0"/>
      <dgm:spPr/>
    </dgm:pt>
    <dgm:pt modelId="{1B057362-A34F-AA45-BE3B-C6A8081736FD}" type="pres">
      <dgm:prSet presAssocID="{E31133E6-23F4-DD4E-9A5A-B87EA7FA2260}" presName="linNode" presStyleCnt="0"/>
      <dgm:spPr/>
    </dgm:pt>
    <dgm:pt modelId="{A20081FC-DDEB-A14F-8159-14F59B0473C0}" type="pres">
      <dgm:prSet presAssocID="{E31133E6-23F4-DD4E-9A5A-B87EA7FA2260}" presName="parentText" presStyleLbl="node1" presStyleIdx="3" presStyleCnt="4">
        <dgm:presLayoutVars>
          <dgm:chMax val="1"/>
          <dgm:bulletEnabled val="1"/>
        </dgm:presLayoutVars>
      </dgm:prSet>
      <dgm:spPr/>
    </dgm:pt>
    <dgm:pt modelId="{B7BBB264-50CE-7547-8BC4-A10B42218ACE}" type="pres">
      <dgm:prSet presAssocID="{E31133E6-23F4-DD4E-9A5A-B87EA7FA2260}" presName="descendantText" presStyleLbl="alignAccFollowNode1" presStyleIdx="3" presStyleCnt="4">
        <dgm:presLayoutVars>
          <dgm:bulletEnabled val="1"/>
        </dgm:presLayoutVars>
      </dgm:prSet>
      <dgm:spPr/>
    </dgm:pt>
  </dgm:ptLst>
  <dgm:cxnLst>
    <dgm:cxn modelId="{0DF57A04-DED4-214A-AAFB-CBBBE0F58BC3}" type="presOf" srcId="{14797E37-49A0-694B-8AB2-334156917C64}" destId="{8C360EC5-D19B-4A43-A7CE-AD51C9E6DEC1}" srcOrd="0" destOrd="0" presId="urn:microsoft.com/office/officeart/2005/8/layout/vList5"/>
    <dgm:cxn modelId="{3A299105-9924-964B-8658-A6C6C0220F5D}" type="presOf" srcId="{51DE7A2F-DB7A-6C48-84BD-E178815A9100}" destId="{ED0F9480-7773-DB42-9456-F31DEBEB4C7A}" srcOrd="0" destOrd="0" presId="urn:microsoft.com/office/officeart/2005/8/layout/vList5"/>
    <dgm:cxn modelId="{8DEB7A09-3EAD-2E43-A0B3-ABE2FDB2AC83}" srcId="{19A63063-14D8-3945-887F-8AA64D06392F}" destId="{0388F15D-6CCD-8441-B0E8-68E64D68D6ED}" srcOrd="0" destOrd="0" parTransId="{40FADB2F-D856-9948-9E6C-CA99D83A3179}" sibTransId="{E8210BAA-09EC-F449-9605-868BD70BABD9}"/>
    <dgm:cxn modelId="{AAA88F0E-717C-8745-99D7-312157361624}" type="presOf" srcId="{AA24EA84-EEC7-8446-BFE9-7D868993AAFC}" destId="{A989E0B7-039C-C346-9532-84D394D481C8}" srcOrd="0" destOrd="0" presId="urn:microsoft.com/office/officeart/2005/8/layout/vList5"/>
    <dgm:cxn modelId="{66ECB511-7D24-8641-8376-4317FB146958}" type="presOf" srcId="{FBD583BF-6E8B-E945-BCAD-CDE9A0B17510}" destId="{0E0F830C-6079-5642-927E-38A10536634F}" srcOrd="0" destOrd="0" presId="urn:microsoft.com/office/officeart/2005/8/layout/vList5"/>
    <dgm:cxn modelId="{D63EA826-9115-9C47-8812-D45F64C23923}" srcId="{AA24EA84-EEC7-8446-BFE9-7D868993AAFC}" destId="{14797E37-49A0-694B-8AB2-334156917C64}" srcOrd="0" destOrd="0" parTransId="{3539BEAE-8F64-7645-8492-A3AE26DD1281}" sibTransId="{1863932C-AEA1-8A49-BB07-B71910903A98}"/>
    <dgm:cxn modelId="{C0A0F926-D7DA-7741-B640-7AB2532E0A11}" srcId="{E31133E6-23F4-DD4E-9A5A-B87EA7FA2260}" destId="{8647CAE7-3F83-8B49-907E-9C28636480DD}" srcOrd="0" destOrd="0" parTransId="{61DA54AB-2E92-4249-8E62-6BC5460EEF4D}" sibTransId="{11E4EC06-9C41-C847-8E0F-8EA03712ABD6}"/>
    <dgm:cxn modelId="{4A0F6628-07A2-0744-8A3F-126CD9E0EEFE}" type="presOf" srcId="{E31133E6-23F4-DD4E-9A5A-B87EA7FA2260}" destId="{A20081FC-DDEB-A14F-8159-14F59B0473C0}" srcOrd="0" destOrd="0" presId="urn:microsoft.com/office/officeart/2005/8/layout/vList5"/>
    <dgm:cxn modelId="{F641872E-DCFD-A34A-993A-08EFE4056B19}" type="presOf" srcId="{0388F15D-6CCD-8441-B0E8-68E64D68D6ED}" destId="{98CF4F63-FDAA-5D43-B40E-0A24965EB2FB}" srcOrd="0" destOrd="0" presId="urn:microsoft.com/office/officeart/2005/8/layout/vList5"/>
    <dgm:cxn modelId="{C2596530-B241-344A-B6FE-F0ED0133C78E}" type="presOf" srcId="{8647CAE7-3F83-8B49-907E-9C28636480DD}" destId="{B7BBB264-50CE-7547-8BC4-A10B42218ACE}" srcOrd="0" destOrd="0" presId="urn:microsoft.com/office/officeart/2005/8/layout/vList5"/>
    <dgm:cxn modelId="{DD648259-469D-C04F-9C1C-246914599A93}" type="presOf" srcId="{1C67B24A-74F5-E149-965B-95C1FC8A4455}" destId="{C70B11D6-381F-5F4A-82B0-001624987E33}" srcOrd="0" destOrd="0" presId="urn:microsoft.com/office/officeart/2005/8/layout/vList5"/>
    <dgm:cxn modelId="{6703DF61-F8DB-2746-88A3-C45D64925018}" srcId="{19A63063-14D8-3945-887F-8AA64D06392F}" destId="{1C67B24A-74F5-E149-965B-95C1FC8A4455}" srcOrd="1" destOrd="0" parTransId="{5EAAF8F4-42DA-174A-9571-D4196AEC5BCF}" sibTransId="{C01ACA73-064F-3B4F-B478-5C4A3CAA96B5}"/>
    <dgm:cxn modelId="{46D81A7C-FE00-8C4B-B4CC-B4D774087B3B}" srcId="{1C67B24A-74F5-E149-965B-95C1FC8A4455}" destId="{FBD583BF-6E8B-E945-BCAD-CDE9A0B17510}" srcOrd="0" destOrd="0" parTransId="{02759B02-7101-2C44-8228-AB146A2B453C}" sibTransId="{BE1096E4-AE21-874F-B2B4-AEA11D1B16F4}"/>
    <dgm:cxn modelId="{35EEBE87-800E-F545-B82B-4090C37A5CC0}" srcId="{19A63063-14D8-3945-887F-8AA64D06392F}" destId="{AA24EA84-EEC7-8446-BFE9-7D868993AAFC}" srcOrd="2" destOrd="0" parTransId="{ED8DD4DC-C93A-E94A-8ED7-1403F3593247}" sibTransId="{7912A7F6-B1E3-D540-A845-02DF1543F611}"/>
    <dgm:cxn modelId="{70E5CF89-AAAA-A347-B3BE-CE3647E3E64B}" type="presOf" srcId="{AD9032FC-A9AA-ED49-8E14-79DDDB75175D}" destId="{ED0F9480-7773-DB42-9456-F31DEBEB4C7A}" srcOrd="0" destOrd="1" presId="urn:microsoft.com/office/officeart/2005/8/layout/vList5"/>
    <dgm:cxn modelId="{244198D5-E21E-C143-A084-6C38E7FB803C}" srcId="{19A63063-14D8-3945-887F-8AA64D06392F}" destId="{E31133E6-23F4-DD4E-9A5A-B87EA7FA2260}" srcOrd="3" destOrd="0" parTransId="{D2E9105F-406F-A44B-B985-DD811392A57A}" sibTransId="{A7540A2C-A154-9E4D-8286-931F9E18D4DF}"/>
    <dgm:cxn modelId="{5FF139DA-49B0-7F47-A7B7-04BAD690AF03}" srcId="{0388F15D-6CCD-8441-B0E8-68E64D68D6ED}" destId="{51DE7A2F-DB7A-6C48-84BD-E178815A9100}" srcOrd="0" destOrd="0" parTransId="{6403DACF-D292-EB49-855C-946C8888203C}" sibTransId="{0267175E-72C8-244F-A481-F3BAA3F190F7}"/>
    <dgm:cxn modelId="{AFD3D5E0-77EF-3643-AA37-FEE288AB0DC4}" srcId="{0388F15D-6CCD-8441-B0E8-68E64D68D6ED}" destId="{AD9032FC-A9AA-ED49-8E14-79DDDB75175D}" srcOrd="1" destOrd="0" parTransId="{B585FCB3-7852-A14B-8883-84B7C381E153}" sibTransId="{FA5FF159-4B2A-A948-A646-E84089ECD3A4}"/>
    <dgm:cxn modelId="{F8A9F0E8-C053-D142-B0EB-F3FC28F0C662}" type="presOf" srcId="{19A63063-14D8-3945-887F-8AA64D06392F}" destId="{780D805B-9E06-2C4C-80C1-EC9F16B68812}" srcOrd="0" destOrd="0" presId="urn:microsoft.com/office/officeart/2005/8/layout/vList5"/>
    <dgm:cxn modelId="{4F999AE0-5ED6-0641-8CE0-4E821C926FB2}" type="presParOf" srcId="{780D805B-9E06-2C4C-80C1-EC9F16B68812}" destId="{7F5832AD-E012-0E48-B38E-C9CEABA4B52A}" srcOrd="0" destOrd="0" presId="urn:microsoft.com/office/officeart/2005/8/layout/vList5"/>
    <dgm:cxn modelId="{A9A6CE6C-1226-CF47-850C-F5F15CB1CC80}" type="presParOf" srcId="{7F5832AD-E012-0E48-B38E-C9CEABA4B52A}" destId="{98CF4F63-FDAA-5D43-B40E-0A24965EB2FB}" srcOrd="0" destOrd="0" presId="urn:microsoft.com/office/officeart/2005/8/layout/vList5"/>
    <dgm:cxn modelId="{DF9285B9-ACDA-FB42-A483-683D2C884302}" type="presParOf" srcId="{7F5832AD-E012-0E48-B38E-C9CEABA4B52A}" destId="{ED0F9480-7773-DB42-9456-F31DEBEB4C7A}" srcOrd="1" destOrd="0" presId="urn:microsoft.com/office/officeart/2005/8/layout/vList5"/>
    <dgm:cxn modelId="{DEBC8334-7E72-2C4F-8D7C-A2E8D3A74F79}" type="presParOf" srcId="{780D805B-9E06-2C4C-80C1-EC9F16B68812}" destId="{30936F70-25F0-A54D-AC9A-A21A797FA153}" srcOrd="1" destOrd="0" presId="urn:microsoft.com/office/officeart/2005/8/layout/vList5"/>
    <dgm:cxn modelId="{1B735607-C6FE-BF40-AB44-E7424CAD684A}" type="presParOf" srcId="{780D805B-9E06-2C4C-80C1-EC9F16B68812}" destId="{05163DDB-02DF-D248-8080-ABD8631B61CF}" srcOrd="2" destOrd="0" presId="urn:microsoft.com/office/officeart/2005/8/layout/vList5"/>
    <dgm:cxn modelId="{F4009468-D0FA-9648-9EFA-1B9DBFB92497}" type="presParOf" srcId="{05163DDB-02DF-D248-8080-ABD8631B61CF}" destId="{C70B11D6-381F-5F4A-82B0-001624987E33}" srcOrd="0" destOrd="0" presId="urn:microsoft.com/office/officeart/2005/8/layout/vList5"/>
    <dgm:cxn modelId="{CF24E3B3-D816-3142-9273-5478436AED56}" type="presParOf" srcId="{05163DDB-02DF-D248-8080-ABD8631B61CF}" destId="{0E0F830C-6079-5642-927E-38A10536634F}" srcOrd="1" destOrd="0" presId="urn:microsoft.com/office/officeart/2005/8/layout/vList5"/>
    <dgm:cxn modelId="{F37D1BC7-367C-8843-8880-62EC36B92130}" type="presParOf" srcId="{780D805B-9E06-2C4C-80C1-EC9F16B68812}" destId="{822A356A-0EDE-9943-920D-EF43A7103313}" srcOrd="3" destOrd="0" presId="urn:microsoft.com/office/officeart/2005/8/layout/vList5"/>
    <dgm:cxn modelId="{3C02F732-57A9-3345-A33F-BE2B3A6C1F26}" type="presParOf" srcId="{780D805B-9E06-2C4C-80C1-EC9F16B68812}" destId="{7DD0C7CA-B759-5F48-A27A-3BF7E304BED4}" srcOrd="4" destOrd="0" presId="urn:microsoft.com/office/officeart/2005/8/layout/vList5"/>
    <dgm:cxn modelId="{87270A35-724B-EF4D-A730-9BFEB0E00EAE}" type="presParOf" srcId="{7DD0C7CA-B759-5F48-A27A-3BF7E304BED4}" destId="{A989E0B7-039C-C346-9532-84D394D481C8}" srcOrd="0" destOrd="0" presId="urn:microsoft.com/office/officeart/2005/8/layout/vList5"/>
    <dgm:cxn modelId="{7705E74A-F35A-1E4A-9B81-29D95D611426}" type="presParOf" srcId="{7DD0C7CA-B759-5F48-A27A-3BF7E304BED4}" destId="{8C360EC5-D19B-4A43-A7CE-AD51C9E6DEC1}" srcOrd="1" destOrd="0" presId="urn:microsoft.com/office/officeart/2005/8/layout/vList5"/>
    <dgm:cxn modelId="{05DE9686-FB7E-BB44-ADFF-75026570D79B}" type="presParOf" srcId="{780D805B-9E06-2C4C-80C1-EC9F16B68812}" destId="{412C6C7E-8E19-FA47-BA62-A35C563B0CE0}" srcOrd="5" destOrd="0" presId="urn:microsoft.com/office/officeart/2005/8/layout/vList5"/>
    <dgm:cxn modelId="{FBDD19C3-E66E-544E-AB26-6F5A4F4DF77B}" type="presParOf" srcId="{780D805B-9E06-2C4C-80C1-EC9F16B68812}" destId="{1B057362-A34F-AA45-BE3B-C6A8081736FD}" srcOrd="6" destOrd="0" presId="urn:microsoft.com/office/officeart/2005/8/layout/vList5"/>
    <dgm:cxn modelId="{3C62F476-6DBC-2A4C-BD13-A964C96194F7}" type="presParOf" srcId="{1B057362-A34F-AA45-BE3B-C6A8081736FD}" destId="{A20081FC-DDEB-A14F-8159-14F59B0473C0}" srcOrd="0" destOrd="0" presId="urn:microsoft.com/office/officeart/2005/8/layout/vList5"/>
    <dgm:cxn modelId="{5DF11242-6683-2F41-B406-5D89574AEE41}" type="presParOf" srcId="{1B057362-A34F-AA45-BE3B-C6A8081736FD}" destId="{B7BBB264-50CE-7547-8BC4-A10B42218ACE}"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32DF8CF-4298-CE4C-A0AF-663213F84C8A}" type="doc">
      <dgm:prSet loTypeId="urn:microsoft.com/office/officeart/2005/8/layout/chevron2" loCatId="" qsTypeId="urn:microsoft.com/office/officeart/2005/8/quickstyle/simple1" qsCatId="simple" csTypeId="urn:microsoft.com/office/officeart/2005/8/colors/colorful2" csCatId="colorful" phldr="1"/>
      <dgm:spPr/>
      <dgm:t>
        <a:bodyPr/>
        <a:lstStyle/>
        <a:p>
          <a:endParaRPr lang="en-US"/>
        </a:p>
      </dgm:t>
    </dgm:pt>
    <dgm:pt modelId="{E187A0F6-FA82-4A43-BDFB-E7E392B4EE27}">
      <dgm:prSet phldrT="[Text]"/>
      <dgm:spPr/>
      <dgm:t>
        <a:bodyPr/>
        <a:lstStyle/>
        <a:p>
          <a:r>
            <a:rPr lang="en-US" dirty="0"/>
            <a:t>PATH</a:t>
          </a:r>
        </a:p>
      </dgm:t>
    </dgm:pt>
    <dgm:pt modelId="{586037A1-8F7A-8A4A-AB2C-8E8F59518791}" type="parTrans" cxnId="{CC1E59F8-4C1E-E64B-B23D-549E31E69FF5}">
      <dgm:prSet/>
      <dgm:spPr/>
      <dgm:t>
        <a:bodyPr/>
        <a:lstStyle/>
        <a:p>
          <a:endParaRPr lang="en-US"/>
        </a:p>
      </dgm:t>
    </dgm:pt>
    <dgm:pt modelId="{BCF5CAC0-FF6F-F54A-A4A2-9327154FC558}" type="sibTrans" cxnId="{CC1E59F8-4C1E-E64B-B23D-549E31E69FF5}">
      <dgm:prSet/>
      <dgm:spPr/>
      <dgm:t>
        <a:bodyPr/>
        <a:lstStyle/>
        <a:p>
          <a:endParaRPr lang="en-US"/>
        </a:p>
      </dgm:t>
    </dgm:pt>
    <dgm:pt modelId="{E8FA9D41-D6FA-6146-91CF-A6740949A084}">
      <dgm:prSet phldrT="[Text]"/>
      <dgm:spPr/>
      <dgm:t>
        <a:bodyPr/>
        <a:lstStyle/>
        <a:p>
          <a:r>
            <a:rPr lang="en-US" dirty="0"/>
            <a:t>It is stored in root </a:t>
          </a:r>
          <a:r>
            <a:rPr lang="en-US" dirty="0" err="1"/>
            <a:t>Ilista</a:t>
          </a:r>
          <a:r>
            <a:rPr lang="en-US" dirty="0"/>
            <a:t> project folder with filename </a:t>
          </a:r>
          <a:r>
            <a:rPr lang="en-US" b="1" i="1" dirty="0" err="1"/>
            <a:t>ilista.db</a:t>
          </a:r>
          <a:endParaRPr lang="en-US" b="1" i="1" dirty="0"/>
        </a:p>
      </dgm:t>
    </dgm:pt>
    <dgm:pt modelId="{B4CC3DBE-0755-AC42-9451-B318595AEC56}" type="parTrans" cxnId="{35FB9859-17F5-6C41-83A4-E63B496C32FA}">
      <dgm:prSet/>
      <dgm:spPr/>
      <dgm:t>
        <a:bodyPr/>
        <a:lstStyle/>
        <a:p>
          <a:endParaRPr lang="en-US"/>
        </a:p>
      </dgm:t>
    </dgm:pt>
    <dgm:pt modelId="{25BB75BE-B17C-C346-9C76-7971F71C6C40}" type="sibTrans" cxnId="{35FB9859-17F5-6C41-83A4-E63B496C32FA}">
      <dgm:prSet/>
      <dgm:spPr/>
      <dgm:t>
        <a:bodyPr/>
        <a:lstStyle/>
        <a:p>
          <a:endParaRPr lang="en-US"/>
        </a:p>
      </dgm:t>
    </dgm:pt>
    <dgm:pt modelId="{DB5FE0F9-C3EC-FE46-AD70-4B3C5F4F2EF6}">
      <dgm:prSet phldrT="[Text]"/>
      <dgm:spPr/>
      <dgm:t>
        <a:bodyPr/>
        <a:lstStyle/>
        <a:p>
          <a:r>
            <a:rPr lang="en-US" dirty="0"/>
            <a:t>DB</a:t>
          </a:r>
        </a:p>
      </dgm:t>
    </dgm:pt>
    <dgm:pt modelId="{8048727A-93FF-9B4D-8716-FC7DBB7C54A0}" type="parTrans" cxnId="{2E5F83BD-9C47-EB4F-B701-F8322E551A51}">
      <dgm:prSet/>
      <dgm:spPr/>
      <dgm:t>
        <a:bodyPr/>
        <a:lstStyle/>
        <a:p>
          <a:endParaRPr lang="en-US"/>
        </a:p>
      </dgm:t>
    </dgm:pt>
    <dgm:pt modelId="{D000659C-F095-384E-93BC-008BDAE1085E}" type="sibTrans" cxnId="{2E5F83BD-9C47-EB4F-B701-F8322E551A51}">
      <dgm:prSet/>
      <dgm:spPr/>
      <dgm:t>
        <a:bodyPr/>
        <a:lstStyle/>
        <a:p>
          <a:endParaRPr lang="en-US"/>
        </a:p>
      </dgm:t>
    </dgm:pt>
    <dgm:pt modelId="{74EBFD5C-39F8-FC45-B7C8-0E5A0E991523}">
      <dgm:prSet phldrT="[Text]"/>
      <dgm:spPr/>
      <dgm:t>
        <a:bodyPr/>
        <a:lstStyle/>
        <a:p>
          <a:r>
            <a:rPr lang="en-US" dirty="0"/>
            <a:t>Database</a:t>
          </a:r>
          <a:r>
            <a:rPr lang="en-US" baseline="0" dirty="0"/>
            <a:t> is implemented using SqLite3</a:t>
          </a:r>
          <a:endParaRPr lang="en-US" dirty="0"/>
        </a:p>
      </dgm:t>
    </dgm:pt>
    <dgm:pt modelId="{A7BBBF46-D9EB-FD42-98F7-5E12D1EE562F}" type="parTrans" cxnId="{D8EDF26A-6569-AB46-A367-41F48F5893F2}">
      <dgm:prSet/>
      <dgm:spPr/>
      <dgm:t>
        <a:bodyPr/>
        <a:lstStyle/>
        <a:p>
          <a:endParaRPr lang="en-US"/>
        </a:p>
      </dgm:t>
    </dgm:pt>
    <dgm:pt modelId="{EC9F5B34-34F9-344B-A4B4-5681384F8CAF}" type="sibTrans" cxnId="{D8EDF26A-6569-AB46-A367-41F48F5893F2}">
      <dgm:prSet/>
      <dgm:spPr/>
      <dgm:t>
        <a:bodyPr/>
        <a:lstStyle/>
        <a:p>
          <a:endParaRPr lang="en-US"/>
        </a:p>
      </dgm:t>
    </dgm:pt>
    <dgm:pt modelId="{D3F652BF-B441-A049-A1DC-DA529245F5B0}">
      <dgm:prSet phldrT="[Text]"/>
      <dgm:spPr/>
      <dgm:t>
        <a:bodyPr/>
        <a:lstStyle/>
        <a:p>
          <a:r>
            <a:rPr lang="en-US" dirty="0"/>
            <a:t>EXPRESS</a:t>
          </a:r>
        </a:p>
      </dgm:t>
    </dgm:pt>
    <dgm:pt modelId="{F12218FB-7639-EF42-BC5D-9D78C500881E}" type="parTrans" cxnId="{8B99626E-240C-9741-AE79-B1817E4C5749}">
      <dgm:prSet/>
      <dgm:spPr/>
      <dgm:t>
        <a:bodyPr/>
        <a:lstStyle/>
        <a:p>
          <a:endParaRPr lang="en-US"/>
        </a:p>
      </dgm:t>
    </dgm:pt>
    <dgm:pt modelId="{36FFCB29-4F48-BD4E-9D3E-FDD278F63838}" type="sibTrans" cxnId="{8B99626E-240C-9741-AE79-B1817E4C5749}">
      <dgm:prSet/>
      <dgm:spPr/>
      <dgm:t>
        <a:bodyPr/>
        <a:lstStyle/>
        <a:p>
          <a:endParaRPr lang="en-US"/>
        </a:p>
      </dgm:t>
    </dgm:pt>
    <dgm:pt modelId="{B78EA479-3737-3E4D-B7D5-958159596BEF}">
      <dgm:prSet phldrT="[Text]"/>
      <dgm:spPr/>
      <dgm:t>
        <a:bodyPr/>
        <a:lstStyle/>
        <a:p>
          <a:r>
            <a:rPr lang="en-US" dirty="0"/>
            <a:t>DB is accessed using Express JS</a:t>
          </a:r>
        </a:p>
      </dgm:t>
    </dgm:pt>
    <dgm:pt modelId="{F3F0DCF9-13FC-9048-99E0-5D964F6F50C2}" type="parTrans" cxnId="{F1DFB3C2-F30D-C047-8B58-28CBA6AB6346}">
      <dgm:prSet/>
      <dgm:spPr/>
      <dgm:t>
        <a:bodyPr/>
        <a:lstStyle/>
        <a:p>
          <a:endParaRPr lang="en-US"/>
        </a:p>
      </dgm:t>
    </dgm:pt>
    <dgm:pt modelId="{10486D2B-E9CC-484E-A1FE-A8AE9868DE41}" type="sibTrans" cxnId="{F1DFB3C2-F30D-C047-8B58-28CBA6AB6346}">
      <dgm:prSet/>
      <dgm:spPr/>
      <dgm:t>
        <a:bodyPr/>
        <a:lstStyle/>
        <a:p>
          <a:endParaRPr lang="en-US"/>
        </a:p>
      </dgm:t>
    </dgm:pt>
    <dgm:pt modelId="{9659D314-72D4-7F4F-9DD9-87E5C805A04E}" type="pres">
      <dgm:prSet presAssocID="{232DF8CF-4298-CE4C-A0AF-663213F84C8A}" presName="linearFlow" presStyleCnt="0">
        <dgm:presLayoutVars>
          <dgm:dir/>
          <dgm:animLvl val="lvl"/>
          <dgm:resizeHandles val="exact"/>
        </dgm:presLayoutVars>
      </dgm:prSet>
      <dgm:spPr/>
    </dgm:pt>
    <dgm:pt modelId="{A04012B8-0192-334A-8CD6-89DD33DBD180}" type="pres">
      <dgm:prSet presAssocID="{E187A0F6-FA82-4A43-BDFB-E7E392B4EE27}" presName="composite" presStyleCnt="0"/>
      <dgm:spPr/>
    </dgm:pt>
    <dgm:pt modelId="{673A499C-1D96-E943-BF18-2DEA183BC111}" type="pres">
      <dgm:prSet presAssocID="{E187A0F6-FA82-4A43-BDFB-E7E392B4EE27}" presName="parentText" presStyleLbl="alignNode1" presStyleIdx="0" presStyleCnt="3">
        <dgm:presLayoutVars>
          <dgm:chMax val="1"/>
          <dgm:bulletEnabled val="1"/>
        </dgm:presLayoutVars>
      </dgm:prSet>
      <dgm:spPr/>
    </dgm:pt>
    <dgm:pt modelId="{2F149FF7-A1F6-274E-AF6F-C3ADE98FC5A9}" type="pres">
      <dgm:prSet presAssocID="{E187A0F6-FA82-4A43-BDFB-E7E392B4EE27}" presName="descendantText" presStyleLbl="alignAcc1" presStyleIdx="0" presStyleCnt="3">
        <dgm:presLayoutVars>
          <dgm:bulletEnabled val="1"/>
        </dgm:presLayoutVars>
      </dgm:prSet>
      <dgm:spPr/>
    </dgm:pt>
    <dgm:pt modelId="{45D65449-3AF7-D944-9C3F-5C785FD78911}" type="pres">
      <dgm:prSet presAssocID="{BCF5CAC0-FF6F-F54A-A4A2-9327154FC558}" presName="sp" presStyleCnt="0"/>
      <dgm:spPr/>
    </dgm:pt>
    <dgm:pt modelId="{ECDB1622-E323-B943-BFB4-2CE8C2C18179}" type="pres">
      <dgm:prSet presAssocID="{DB5FE0F9-C3EC-FE46-AD70-4B3C5F4F2EF6}" presName="composite" presStyleCnt="0"/>
      <dgm:spPr/>
    </dgm:pt>
    <dgm:pt modelId="{B00436B2-1ED5-784F-AA6F-29133DFDF54F}" type="pres">
      <dgm:prSet presAssocID="{DB5FE0F9-C3EC-FE46-AD70-4B3C5F4F2EF6}" presName="parentText" presStyleLbl="alignNode1" presStyleIdx="1" presStyleCnt="3">
        <dgm:presLayoutVars>
          <dgm:chMax val="1"/>
          <dgm:bulletEnabled val="1"/>
        </dgm:presLayoutVars>
      </dgm:prSet>
      <dgm:spPr/>
    </dgm:pt>
    <dgm:pt modelId="{703E92C6-E85E-754B-ADF9-4C3BF8AD36BE}" type="pres">
      <dgm:prSet presAssocID="{DB5FE0F9-C3EC-FE46-AD70-4B3C5F4F2EF6}" presName="descendantText" presStyleLbl="alignAcc1" presStyleIdx="1" presStyleCnt="3">
        <dgm:presLayoutVars>
          <dgm:bulletEnabled val="1"/>
        </dgm:presLayoutVars>
      </dgm:prSet>
      <dgm:spPr/>
    </dgm:pt>
    <dgm:pt modelId="{AF7266DA-25FB-E043-AE5B-EF6327557BBA}" type="pres">
      <dgm:prSet presAssocID="{D000659C-F095-384E-93BC-008BDAE1085E}" presName="sp" presStyleCnt="0"/>
      <dgm:spPr/>
    </dgm:pt>
    <dgm:pt modelId="{4D2432D2-D388-FD41-B53E-3AD51FB5FF68}" type="pres">
      <dgm:prSet presAssocID="{D3F652BF-B441-A049-A1DC-DA529245F5B0}" presName="composite" presStyleCnt="0"/>
      <dgm:spPr/>
    </dgm:pt>
    <dgm:pt modelId="{D516634A-CB09-544C-9F15-1F8545818CDD}" type="pres">
      <dgm:prSet presAssocID="{D3F652BF-B441-A049-A1DC-DA529245F5B0}" presName="parentText" presStyleLbl="alignNode1" presStyleIdx="2" presStyleCnt="3">
        <dgm:presLayoutVars>
          <dgm:chMax val="1"/>
          <dgm:bulletEnabled val="1"/>
        </dgm:presLayoutVars>
      </dgm:prSet>
      <dgm:spPr/>
    </dgm:pt>
    <dgm:pt modelId="{B79F8A43-AC2F-1340-8192-EA27A615AFCB}" type="pres">
      <dgm:prSet presAssocID="{D3F652BF-B441-A049-A1DC-DA529245F5B0}" presName="descendantText" presStyleLbl="alignAcc1" presStyleIdx="2" presStyleCnt="3">
        <dgm:presLayoutVars>
          <dgm:bulletEnabled val="1"/>
        </dgm:presLayoutVars>
      </dgm:prSet>
      <dgm:spPr/>
    </dgm:pt>
  </dgm:ptLst>
  <dgm:cxnLst>
    <dgm:cxn modelId="{273DCE22-2D1E-9045-8E4E-7500ABC93094}" type="presOf" srcId="{D3F652BF-B441-A049-A1DC-DA529245F5B0}" destId="{D516634A-CB09-544C-9F15-1F8545818CDD}" srcOrd="0" destOrd="0" presId="urn:microsoft.com/office/officeart/2005/8/layout/chevron2"/>
    <dgm:cxn modelId="{724C2C32-22B1-314E-BE13-648C6FD50915}" type="presOf" srcId="{DB5FE0F9-C3EC-FE46-AD70-4B3C5F4F2EF6}" destId="{B00436B2-1ED5-784F-AA6F-29133DFDF54F}" srcOrd="0" destOrd="0" presId="urn:microsoft.com/office/officeart/2005/8/layout/chevron2"/>
    <dgm:cxn modelId="{BCCA1246-0485-0B4E-9CA3-46A5744E31D1}" type="presOf" srcId="{E187A0F6-FA82-4A43-BDFB-E7E392B4EE27}" destId="{673A499C-1D96-E943-BF18-2DEA183BC111}" srcOrd="0" destOrd="0" presId="urn:microsoft.com/office/officeart/2005/8/layout/chevron2"/>
    <dgm:cxn modelId="{35FB9859-17F5-6C41-83A4-E63B496C32FA}" srcId="{E187A0F6-FA82-4A43-BDFB-E7E392B4EE27}" destId="{E8FA9D41-D6FA-6146-91CF-A6740949A084}" srcOrd="0" destOrd="0" parTransId="{B4CC3DBE-0755-AC42-9451-B318595AEC56}" sibTransId="{25BB75BE-B17C-C346-9C76-7971F71C6C40}"/>
    <dgm:cxn modelId="{D615CD5D-038B-E941-9022-BB8CD5ACC96D}" type="presOf" srcId="{B78EA479-3737-3E4D-B7D5-958159596BEF}" destId="{B79F8A43-AC2F-1340-8192-EA27A615AFCB}" srcOrd="0" destOrd="0" presId="urn:microsoft.com/office/officeart/2005/8/layout/chevron2"/>
    <dgm:cxn modelId="{791D8962-9937-F443-8B7F-1D178EC19D51}" type="presOf" srcId="{E8FA9D41-D6FA-6146-91CF-A6740949A084}" destId="{2F149FF7-A1F6-274E-AF6F-C3ADE98FC5A9}" srcOrd="0" destOrd="0" presId="urn:microsoft.com/office/officeart/2005/8/layout/chevron2"/>
    <dgm:cxn modelId="{D8EDF26A-6569-AB46-A367-41F48F5893F2}" srcId="{DB5FE0F9-C3EC-FE46-AD70-4B3C5F4F2EF6}" destId="{74EBFD5C-39F8-FC45-B7C8-0E5A0E991523}" srcOrd="0" destOrd="0" parTransId="{A7BBBF46-D9EB-FD42-98F7-5E12D1EE562F}" sibTransId="{EC9F5B34-34F9-344B-A4B4-5681384F8CAF}"/>
    <dgm:cxn modelId="{8B99626E-240C-9741-AE79-B1817E4C5749}" srcId="{232DF8CF-4298-CE4C-A0AF-663213F84C8A}" destId="{D3F652BF-B441-A049-A1DC-DA529245F5B0}" srcOrd="2" destOrd="0" parTransId="{F12218FB-7639-EF42-BC5D-9D78C500881E}" sibTransId="{36FFCB29-4F48-BD4E-9D3E-FDD278F63838}"/>
    <dgm:cxn modelId="{34F361B0-9DD2-0645-992D-1E574D6C04F3}" type="presOf" srcId="{74EBFD5C-39F8-FC45-B7C8-0E5A0E991523}" destId="{703E92C6-E85E-754B-ADF9-4C3BF8AD36BE}" srcOrd="0" destOrd="0" presId="urn:microsoft.com/office/officeart/2005/8/layout/chevron2"/>
    <dgm:cxn modelId="{2E5F83BD-9C47-EB4F-B701-F8322E551A51}" srcId="{232DF8CF-4298-CE4C-A0AF-663213F84C8A}" destId="{DB5FE0F9-C3EC-FE46-AD70-4B3C5F4F2EF6}" srcOrd="1" destOrd="0" parTransId="{8048727A-93FF-9B4D-8716-FC7DBB7C54A0}" sibTransId="{D000659C-F095-384E-93BC-008BDAE1085E}"/>
    <dgm:cxn modelId="{F1DFB3C2-F30D-C047-8B58-28CBA6AB6346}" srcId="{D3F652BF-B441-A049-A1DC-DA529245F5B0}" destId="{B78EA479-3737-3E4D-B7D5-958159596BEF}" srcOrd="0" destOrd="0" parTransId="{F3F0DCF9-13FC-9048-99E0-5D964F6F50C2}" sibTransId="{10486D2B-E9CC-484E-A1FE-A8AE9868DE41}"/>
    <dgm:cxn modelId="{C2CFB9E9-6392-3D4A-821D-7968443A2546}" type="presOf" srcId="{232DF8CF-4298-CE4C-A0AF-663213F84C8A}" destId="{9659D314-72D4-7F4F-9DD9-87E5C805A04E}" srcOrd="0" destOrd="0" presId="urn:microsoft.com/office/officeart/2005/8/layout/chevron2"/>
    <dgm:cxn modelId="{CC1E59F8-4C1E-E64B-B23D-549E31E69FF5}" srcId="{232DF8CF-4298-CE4C-A0AF-663213F84C8A}" destId="{E187A0F6-FA82-4A43-BDFB-E7E392B4EE27}" srcOrd="0" destOrd="0" parTransId="{586037A1-8F7A-8A4A-AB2C-8E8F59518791}" sibTransId="{BCF5CAC0-FF6F-F54A-A4A2-9327154FC558}"/>
    <dgm:cxn modelId="{048B55F9-EF4D-544C-8EF8-B88AD0282B17}" type="presParOf" srcId="{9659D314-72D4-7F4F-9DD9-87E5C805A04E}" destId="{A04012B8-0192-334A-8CD6-89DD33DBD180}" srcOrd="0" destOrd="0" presId="urn:microsoft.com/office/officeart/2005/8/layout/chevron2"/>
    <dgm:cxn modelId="{7F15FB56-C7EE-C94E-86F2-895535EA2BD8}" type="presParOf" srcId="{A04012B8-0192-334A-8CD6-89DD33DBD180}" destId="{673A499C-1D96-E943-BF18-2DEA183BC111}" srcOrd="0" destOrd="0" presId="urn:microsoft.com/office/officeart/2005/8/layout/chevron2"/>
    <dgm:cxn modelId="{BBED428A-350B-6246-BF90-BFF480264505}" type="presParOf" srcId="{A04012B8-0192-334A-8CD6-89DD33DBD180}" destId="{2F149FF7-A1F6-274E-AF6F-C3ADE98FC5A9}" srcOrd="1" destOrd="0" presId="urn:microsoft.com/office/officeart/2005/8/layout/chevron2"/>
    <dgm:cxn modelId="{2FA13DEF-1856-6048-9F07-39E13715CE1F}" type="presParOf" srcId="{9659D314-72D4-7F4F-9DD9-87E5C805A04E}" destId="{45D65449-3AF7-D944-9C3F-5C785FD78911}" srcOrd="1" destOrd="0" presId="urn:microsoft.com/office/officeart/2005/8/layout/chevron2"/>
    <dgm:cxn modelId="{F65753A4-2D44-6B4A-BB01-D6DD8BC7ED63}" type="presParOf" srcId="{9659D314-72D4-7F4F-9DD9-87E5C805A04E}" destId="{ECDB1622-E323-B943-BFB4-2CE8C2C18179}" srcOrd="2" destOrd="0" presId="urn:microsoft.com/office/officeart/2005/8/layout/chevron2"/>
    <dgm:cxn modelId="{EC038248-E147-D944-B2A4-EF94747CD005}" type="presParOf" srcId="{ECDB1622-E323-B943-BFB4-2CE8C2C18179}" destId="{B00436B2-1ED5-784F-AA6F-29133DFDF54F}" srcOrd="0" destOrd="0" presId="urn:microsoft.com/office/officeart/2005/8/layout/chevron2"/>
    <dgm:cxn modelId="{B154A006-3016-B841-96DC-F1B259DE777A}" type="presParOf" srcId="{ECDB1622-E323-B943-BFB4-2CE8C2C18179}" destId="{703E92C6-E85E-754B-ADF9-4C3BF8AD36BE}" srcOrd="1" destOrd="0" presId="urn:microsoft.com/office/officeart/2005/8/layout/chevron2"/>
    <dgm:cxn modelId="{251B9EA0-E62B-F346-B362-6CD174ABB487}" type="presParOf" srcId="{9659D314-72D4-7F4F-9DD9-87E5C805A04E}" destId="{AF7266DA-25FB-E043-AE5B-EF6327557BBA}" srcOrd="3" destOrd="0" presId="urn:microsoft.com/office/officeart/2005/8/layout/chevron2"/>
    <dgm:cxn modelId="{5D492C6C-3730-D642-94FD-8A4601D0491E}" type="presParOf" srcId="{9659D314-72D4-7F4F-9DD9-87E5C805A04E}" destId="{4D2432D2-D388-FD41-B53E-3AD51FB5FF68}" srcOrd="4" destOrd="0" presId="urn:microsoft.com/office/officeart/2005/8/layout/chevron2"/>
    <dgm:cxn modelId="{B17CF450-0EA6-1E40-B9CF-8EE246F399E9}" type="presParOf" srcId="{4D2432D2-D388-FD41-B53E-3AD51FB5FF68}" destId="{D516634A-CB09-544C-9F15-1F8545818CDD}" srcOrd="0" destOrd="0" presId="urn:microsoft.com/office/officeart/2005/8/layout/chevron2"/>
    <dgm:cxn modelId="{7B3BDCCC-E8DD-CF44-B05C-D496297B3F3A}" type="presParOf" srcId="{4D2432D2-D388-FD41-B53E-3AD51FB5FF68}" destId="{B79F8A43-AC2F-1340-8192-EA27A615AFCB}"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C778383-3393-874D-8103-84F899B43D53}" type="doc">
      <dgm:prSet loTypeId="urn:microsoft.com/office/officeart/2008/layout/AlternatingHexagons" loCatId="" qsTypeId="urn:microsoft.com/office/officeart/2005/8/quickstyle/simple1" qsCatId="simple" csTypeId="urn:microsoft.com/office/officeart/2005/8/colors/colorful2" csCatId="colorful" phldr="1"/>
      <dgm:spPr/>
      <dgm:t>
        <a:bodyPr/>
        <a:lstStyle/>
        <a:p>
          <a:endParaRPr lang="en-US"/>
        </a:p>
      </dgm:t>
    </dgm:pt>
    <dgm:pt modelId="{1BA40FB6-8E0C-4643-870E-368E58B569AB}">
      <dgm:prSet phldrT="[Text]"/>
      <dgm:spPr/>
      <dgm:t>
        <a:bodyPr/>
        <a:lstStyle/>
        <a:p>
          <a:r>
            <a:rPr lang="en-US" dirty="0"/>
            <a:t>Multiple user update</a:t>
          </a:r>
        </a:p>
      </dgm:t>
    </dgm:pt>
    <dgm:pt modelId="{F4DA1968-B054-AC48-BE9C-82A457451F5B}" type="parTrans" cxnId="{4D913CD7-9EB0-E84E-A95C-5D117B8FC482}">
      <dgm:prSet/>
      <dgm:spPr/>
      <dgm:t>
        <a:bodyPr/>
        <a:lstStyle/>
        <a:p>
          <a:endParaRPr lang="en-US"/>
        </a:p>
      </dgm:t>
    </dgm:pt>
    <dgm:pt modelId="{EA87B139-BDB2-F84D-AFEF-10802C643716}" type="sibTrans" cxnId="{4D913CD7-9EB0-E84E-A95C-5D117B8FC482}">
      <dgm:prSet/>
      <dgm:spPr/>
      <dgm:t>
        <a:bodyPr/>
        <a:lstStyle/>
        <a:p>
          <a:endParaRPr lang="en-US"/>
        </a:p>
      </dgm:t>
    </dgm:pt>
    <dgm:pt modelId="{8E83D0F0-F5C2-8941-BE1F-144ACF7C005B}">
      <dgm:prSet phldrT="[Text]"/>
      <dgm:spPr/>
      <dgm:t>
        <a:bodyPr/>
        <a:lstStyle/>
        <a:p>
          <a:r>
            <a:rPr lang="en-US" dirty="0"/>
            <a:t>Group of user should be able to update a note depending on whom it is shared to</a:t>
          </a:r>
        </a:p>
      </dgm:t>
    </dgm:pt>
    <dgm:pt modelId="{E7BBF89C-F5BC-204F-8344-85C24995033F}" type="parTrans" cxnId="{F95BCB21-986E-074B-83AB-4475E3F5256E}">
      <dgm:prSet/>
      <dgm:spPr/>
      <dgm:t>
        <a:bodyPr/>
        <a:lstStyle/>
        <a:p>
          <a:endParaRPr lang="en-US"/>
        </a:p>
      </dgm:t>
    </dgm:pt>
    <dgm:pt modelId="{03F14507-B7DE-7B48-B45F-A95CC08CB19A}" type="sibTrans" cxnId="{F95BCB21-986E-074B-83AB-4475E3F5256E}">
      <dgm:prSet/>
      <dgm:spPr/>
      <dgm:t>
        <a:bodyPr/>
        <a:lstStyle/>
        <a:p>
          <a:endParaRPr lang="en-US"/>
        </a:p>
      </dgm:t>
    </dgm:pt>
    <dgm:pt modelId="{ED7D4936-8252-5D41-A158-A030CD5DC754}">
      <dgm:prSet phldrT="[Text]"/>
      <dgm:spPr/>
      <dgm:t>
        <a:bodyPr/>
        <a:lstStyle/>
        <a:p>
          <a:r>
            <a:rPr lang="en-US" dirty="0"/>
            <a:t>Time Information</a:t>
          </a:r>
        </a:p>
      </dgm:t>
    </dgm:pt>
    <dgm:pt modelId="{E82C18CF-1BD1-8E4E-BFC1-CA952A3547A9}" type="parTrans" cxnId="{F1BFCBBC-10B3-E34C-B982-48269047B405}">
      <dgm:prSet/>
      <dgm:spPr/>
      <dgm:t>
        <a:bodyPr/>
        <a:lstStyle/>
        <a:p>
          <a:endParaRPr lang="en-US"/>
        </a:p>
      </dgm:t>
    </dgm:pt>
    <dgm:pt modelId="{1F987D17-276A-C345-999A-0E1BC5A1D784}" type="sibTrans" cxnId="{F1BFCBBC-10B3-E34C-B982-48269047B405}">
      <dgm:prSet/>
      <dgm:spPr/>
      <dgm:t>
        <a:bodyPr/>
        <a:lstStyle/>
        <a:p>
          <a:endParaRPr lang="en-US"/>
        </a:p>
      </dgm:t>
    </dgm:pt>
    <dgm:pt modelId="{56ADC5FA-702B-0E42-92C6-8FBEF869E77F}">
      <dgm:prSet phldrT="[Text]"/>
      <dgm:spPr/>
      <dgm:t>
        <a:bodyPr/>
        <a:lstStyle/>
        <a:p>
          <a:r>
            <a:rPr lang="en-US" dirty="0"/>
            <a:t>Save Time the user created the note and support reminder functionality</a:t>
          </a:r>
        </a:p>
      </dgm:t>
    </dgm:pt>
    <dgm:pt modelId="{496E4C4F-1772-7940-8C06-08CDC966DDF7}" type="parTrans" cxnId="{43193CE6-6330-CF4B-963E-5BA947C09C49}">
      <dgm:prSet/>
      <dgm:spPr/>
      <dgm:t>
        <a:bodyPr/>
        <a:lstStyle/>
        <a:p>
          <a:endParaRPr lang="en-US"/>
        </a:p>
      </dgm:t>
    </dgm:pt>
    <dgm:pt modelId="{69A1A4AF-79AA-E840-8870-50A0D2D61BF2}" type="sibTrans" cxnId="{43193CE6-6330-CF4B-963E-5BA947C09C49}">
      <dgm:prSet/>
      <dgm:spPr/>
      <dgm:t>
        <a:bodyPr/>
        <a:lstStyle/>
        <a:p>
          <a:endParaRPr lang="en-US"/>
        </a:p>
      </dgm:t>
    </dgm:pt>
    <dgm:pt modelId="{1621629A-46BF-DD40-B8D4-EA79B63DD58D}">
      <dgm:prSet phldrT="[Text]"/>
      <dgm:spPr/>
      <dgm:t>
        <a:bodyPr/>
        <a:lstStyle/>
        <a:p>
          <a:r>
            <a:rPr lang="en-US" dirty="0"/>
            <a:t>Mobile Hardware</a:t>
          </a:r>
        </a:p>
      </dgm:t>
    </dgm:pt>
    <dgm:pt modelId="{7BB196DC-58F8-9C4C-93B2-87617578BD3C}" type="parTrans" cxnId="{D2EB7A1B-7DCD-2D4C-8779-0D459492B564}">
      <dgm:prSet/>
      <dgm:spPr/>
      <dgm:t>
        <a:bodyPr/>
        <a:lstStyle/>
        <a:p>
          <a:endParaRPr lang="en-US"/>
        </a:p>
      </dgm:t>
    </dgm:pt>
    <dgm:pt modelId="{A8153CA8-07E7-B546-85BD-35718C055626}" type="sibTrans" cxnId="{D2EB7A1B-7DCD-2D4C-8779-0D459492B564}">
      <dgm:prSet/>
      <dgm:spPr/>
      <dgm:t>
        <a:bodyPr/>
        <a:lstStyle/>
        <a:p>
          <a:endParaRPr lang="en-US"/>
        </a:p>
      </dgm:t>
    </dgm:pt>
    <dgm:pt modelId="{CFBEAAED-63AD-8F4C-8632-9A8FE2F7356A}">
      <dgm:prSet phldrT="[Text]"/>
      <dgm:spPr/>
      <dgm:t>
        <a:bodyPr/>
        <a:lstStyle/>
        <a:p>
          <a:r>
            <a:rPr lang="en-US" dirty="0"/>
            <a:t>Use of camera, location,  mic and speaker</a:t>
          </a:r>
        </a:p>
      </dgm:t>
    </dgm:pt>
    <dgm:pt modelId="{C850A3A6-383E-A143-9860-548C499D219A}" type="parTrans" cxnId="{5512D2E5-76C9-2041-BC0C-94700F0B7F35}">
      <dgm:prSet/>
      <dgm:spPr/>
      <dgm:t>
        <a:bodyPr/>
        <a:lstStyle/>
        <a:p>
          <a:endParaRPr lang="en-US"/>
        </a:p>
      </dgm:t>
    </dgm:pt>
    <dgm:pt modelId="{C3F00FA9-E88C-0244-8FE1-5ABEFBF2EF56}" type="sibTrans" cxnId="{5512D2E5-76C9-2041-BC0C-94700F0B7F35}">
      <dgm:prSet/>
      <dgm:spPr/>
      <dgm:t>
        <a:bodyPr/>
        <a:lstStyle/>
        <a:p>
          <a:endParaRPr lang="en-US"/>
        </a:p>
      </dgm:t>
    </dgm:pt>
    <dgm:pt modelId="{29D35D4A-2B94-5D49-9025-B7919FF2E58F}" type="pres">
      <dgm:prSet presAssocID="{2C778383-3393-874D-8103-84F899B43D53}" presName="Name0" presStyleCnt="0">
        <dgm:presLayoutVars>
          <dgm:chMax/>
          <dgm:chPref/>
          <dgm:dir/>
          <dgm:animLvl val="lvl"/>
        </dgm:presLayoutVars>
      </dgm:prSet>
      <dgm:spPr/>
    </dgm:pt>
    <dgm:pt modelId="{96EC794F-FEDC-0840-AE2A-DB84AFF8A9CB}" type="pres">
      <dgm:prSet presAssocID="{1BA40FB6-8E0C-4643-870E-368E58B569AB}" presName="composite" presStyleCnt="0"/>
      <dgm:spPr/>
    </dgm:pt>
    <dgm:pt modelId="{0E50C4A4-5646-F046-84FE-D77550222B85}" type="pres">
      <dgm:prSet presAssocID="{1BA40FB6-8E0C-4643-870E-368E58B569AB}" presName="Parent1" presStyleLbl="node1" presStyleIdx="0" presStyleCnt="6">
        <dgm:presLayoutVars>
          <dgm:chMax val="1"/>
          <dgm:chPref val="1"/>
          <dgm:bulletEnabled val="1"/>
        </dgm:presLayoutVars>
      </dgm:prSet>
      <dgm:spPr/>
    </dgm:pt>
    <dgm:pt modelId="{37DCD0C0-E63A-0D48-A8AD-07A4A3C30555}" type="pres">
      <dgm:prSet presAssocID="{1BA40FB6-8E0C-4643-870E-368E58B569AB}" presName="Childtext1" presStyleLbl="revTx" presStyleIdx="0" presStyleCnt="3">
        <dgm:presLayoutVars>
          <dgm:chMax val="0"/>
          <dgm:chPref val="0"/>
          <dgm:bulletEnabled val="1"/>
        </dgm:presLayoutVars>
      </dgm:prSet>
      <dgm:spPr/>
    </dgm:pt>
    <dgm:pt modelId="{95BF39E0-FCA8-0B47-974F-BBC8CD8EB7EE}" type="pres">
      <dgm:prSet presAssocID="{1BA40FB6-8E0C-4643-870E-368E58B569AB}" presName="BalanceSpacing" presStyleCnt="0"/>
      <dgm:spPr/>
    </dgm:pt>
    <dgm:pt modelId="{8640C1D4-A102-6047-AE02-61DD4A6E5D38}" type="pres">
      <dgm:prSet presAssocID="{1BA40FB6-8E0C-4643-870E-368E58B569AB}" presName="BalanceSpacing1" presStyleCnt="0"/>
      <dgm:spPr/>
    </dgm:pt>
    <dgm:pt modelId="{D5CC0694-B4DD-6346-ACC8-C3AF63045B91}" type="pres">
      <dgm:prSet presAssocID="{EA87B139-BDB2-F84D-AFEF-10802C643716}" presName="Accent1Text" presStyleLbl="node1" presStyleIdx="1" presStyleCnt="6"/>
      <dgm:spPr/>
    </dgm:pt>
    <dgm:pt modelId="{AD41951A-E7E0-AB4B-BA8A-FA613E790903}" type="pres">
      <dgm:prSet presAssocID="{EA87B139-BDB2-F84D-AFEF-10802C643716}" presName="spaceBetweenRectangles" presStyleCnt="0"/>
      <dgm:spPr/>
    </dgm:pt>
    <dgm:pt modelId="{AF415037-D50F-7F49-A630-2F105BDF07ED}" type="pres">
      <dgm:prSet presAssocID="{ED7D4936-8252-5D41-A158-A030CD5DC754}" presName="composite" presStyleCnt="0"/>
      <dgm:spPr/>
    </dgm:pt>
    <dgm:pt modelId="{F8E28041-270A-604C-BE16-87A213E14C54}" type="pres">
      <dgm:prSet presAssocID="{ED7D4936-8252-5D41-A158-A030CD5DC754}" presName="Parent1" presStyleLbl="node1" presStyleIdx="2" presStyleCnt="6">
        <dgm:presLayoutVars>
          <dgm:chMax val="1"/>
          <dgm:chPref val="1"/>
          <dgm:bulletEnabled val="1"/>
        </dgm:presLayoutVars>
      </dgm:prSet>
      <dgm:spPr/>
    </dgm:pt>
    <dgm:pt modelId="{94DC175E-63AE-2043-B3A5-9EDC8DE0E6A7}" type="pres">
      <dgm:prSet presAssocID="{ED7D4936-8252-5D41-A158-A030CD5DC754}" presName="Childtext1" presStyleLbl="revTx" presStyleIdx="1" presStyleCnt="3">
        <dgm:presLayoutVars>
          <dgm:chMax val="0"/>
          <dgm:chPref val="0"/>
          <dgm:bulletEnabled val="1"/>
        </dgm:presLayoutVars>
      </dgm:prSet>
      <dgm:spPr/>
    </dgm:pt>
    <dgm:pt modelId="{7A1C035E-0B7D-0E46-A720-584F65E5DBCF}" type="pres">
      <dgm:prSet presAssocID="{ED7D4936-8252-5D41-A158-A030CD5DC754}" presName="BalanceSpacing" presStyleCnt="0"/>
      <dgm:spPr/>
    </dgm:pt>
    <dgm:pt modelId="{479B4CD5-D0A2-1E4B-A8DD-146504A09ECE}" type="pres">
      <dgm:prSet presAssocID="{ED7D4936-8252-5D41-A158-A030CD5DC754}" presName="BalanceSpacing1" presStyleCnt="0"/>
      <dgm:spPr/>
    </dgm:pt>
    <dgm:pt modelId="{367D9371-BBF0-3C44-92FD-F19990D287C4}" type="pres">
      <dgm:prSet presAssocID="{1F987D17-276A-C345-999A-0E1BC5A1D784}" presName="Accent1Text" presStyleLbl="node1" presStyleIdx="3" presStyleCnt="6"/>
      <dgm:spPr/>
    </dgm:pt>
    <dgm:pt modelId="{780C3732-8466-0347-A9D0-BAC5A1DCC932}" type="pres">
      <dgm:prSet presAssocID="{1F987D17-276A-C345-999A-0E1BC5A1D784}" presName="spaceBetweenRectangles" presStyleCnt="0"/>
      <dgm:spPr/>
    </dgm:pt>
    <dgm:pt modelId="{1DD26451-FCAA-4640-9E52-0D6A580276A6}" type="pres">
      <dgm:prSet presAssocID="{1621629A-46BF-DD40-B8D4-EA79B63DD58D}" presName="composite" presStyleCnt="0"/>
      <dgm:spPr/>
    </dgm:pt>
    <dgm:pt modelId="{1C3409F4-6EAE-3940-9D59-3CB0AAB6BE47}" type="pres">
      <dgm:prSet presAssocID="{1621629A-46BF-DD40-B8D4-EA79B63DD58D}" presName="Parent1" presStyleLbl="node1" presStyleIdx="4" presStyleCnt="6">
        <dgm:presLayoutVars>
          <dgm:chMax val="1"/>
          <dgm:chPref val="1"/>
          <dgm:bulletEnabled val="1"/>
        </dgm:presLayoutVars>
      </dgm:prSet>
      <dgm:spPr/>
    </dgm:pt>
    <dgm:pt modelId="{56BCD699-5F2E-2741-8D10-1453351A5677}" type="pres">
      <dgm:prSet presAssocID="{1621629A-46BF-DD40-B8D4-EA79B63DD58D}" presName="Childtext1" presStyleLbl="revTx" presStyleIdx="2" presStyleCnt="3">
        <dgm:presLayoutVars>
          <dgm:chMax val="0"/>
          <dgm:chPref val="0"/>
          <dgm:bulletEnabled val="1"/>
        </dgm:presLayoutVars>
      </dgm:prSet>
      <dgm:spPr/>
    </dgm:pt>
    <dgm:pt modelId="{E772FCBE-73F5-D24D-B107-935EB7902599}" type="pres">
      <dgm:prSet presAssocID="{1621629A-46BF-DD40-B8D4-EA79B63DD58D}" presName="BalanceSpacing" presStyleCnt="0"/>
      <dgm:spPr/>
    </dgm:pt>
    <dgm:pt modelId="{8395F0AC-BD8C-DC43-B9A0-FBAE65B4EC2C}" type="pres">
      <dgm:prSet presAssocID="{1621629A-46BF-DD40-B8D4-EA79B63DD58D}" presName="BalanceSpacing1" presStyleCnt="0"/>
      <dgm:spPr/>
    </dgm:pt>
    <dgm:pt modelId="{186F269D-7E4F-CF41-A2A6-B064C5829D43}" type="pres">
      <dgm:prSet presAssocID="{A8153CA8-07E7-B546-85BD-35718C055626}" presName="Accent1Text" presStyleLbl="node1" presStyleIdx="5" presStyleCnt="6"/>
      <dgm:spPr/>
    </dgm:pt>
  </dgm:ptLst>
  <dgm:cxnLst>
    <dgm:cxn modelId="{A0DA5307-2EFF-844F-9679-3FB6983C02B4}" type="presOf" srcId="{EA87B139-BDB2-F84D-AFEF-10802C643716}" destId="{D5CC0694-B4DD-6346-ACC8-C3AF63045B91}" srcOrd="0" destOrd="0" presId="urn:microsoft.com/office/officeart/2008/layout/AlternatingHexagons"/>
    <dgm:cxn modelId="{D2EB7A1B-7DCD-2D4C-8779-0D459492B564}" srcId="{2C778383-3393-874D-8103-84F899B43D53}" destId="{1621629A-46BF-DD40-B8D4-EA79B63DD58D}" srcOrd="2" destOrd="0" parTransId="{7BB196DC-58F8-9C4C-93B2-87617578BD3C}" sibTransId="{A8153CA8-07E7-B546-85BD-35718C055626}"/>
    <dgm:cxn modelId="{F95BCB21-986E-074B-83AB-4475E3F5256E}" srcId="{1BA40FB6-8E0C-4643-870E-368E58B569AB}" destId="{8E83D0F0-F5C2-8941-BE1F-144ACF7C005B}" srcOrd="0" destOrd="0" parTransId="{E7BBF89C-F5BC-204F-8344-85C24995033F}" sibTransId="{03F14507-B7DE-7B48-B45F-A95CC08CB19A}"/>
    <dgm:cxn modelId="{FCA9BC25-2C08-C74A-AB2F-9D4304B2B1DE}" type="presOf" srcId="{A8153CA8-07E7-B546-85BD-35718C055626}" destId="{186F269D-7E4F-CF41-A2A6-B064C5829D43}" srcOrd="0" destOrd="0" presId="urn:microsoft.com/office/officeart/2008/layout/AlternatingHexagons"/>
    <dgm:cxn modelId="{CBDBF92D-8CF0-D74A-8837-DADAA42B2906}" type="presOf" srcId="{1BA40FB6-8E0C-4643-870E-368E58B569AB}" destId="{0E50C4A4-5646-F046-84FE-D77550222B85}" srcOrd="0" destOrd="0" presId="urn:microsoft.com/office/officeart/2008/layout/AlternatingHexagons"/>
    <dgm:cxn modelId="{1AD57839-F426-3D4E-B6A1-3ACDD501C9F2}" type="presOf" srcId="{1F987D17-276A-C345-999A-0E1BC5A1D784}" destId="{367D9371-BBF0-3C44-92FD-F19990D287C4}" srcOrd="0" destOrd="0" presId="urn:microsoft.com/office/officeart/2008/layout/AlternatingHexagons"/>
    <dgm:cxn modelId="{07FFDA50-C889-174B-A526-DD5921CA38B6}" type="presOf" srcId="{1621629A-46BF-DD40-B8D4-EA79B63DD58D}" destId="{1C3409F4-6EAE-3940-9D59-3CB0AAB6BE47}" srcOrd="0" destOrd="0" presId="urn:microsoft.com/office/officeart/2008/layout/AlternatingHexagons"/>
    <dgm:cxn modelId="{40CC735C-F4B1-E447-868A-044F394DDE70}" type="presOf" srcId="{ED7D4936-8252-5D41-A158-A030CD5DC754}" destId="{F8E28041-270A-604C-BE16-87A213E14C54}" srcOrd="0" destOrd="0" presId="urn:microsoft.com/office/officeart/2008/layout/AlternatingHexagons"/>
    <dgm:cxn modelId="{3404156C-AB85-EB4B-9A95-5ED311B7B14C}" type="presOf" srcId="{2C778383-3393-874D-8103-84F899B43D53}" destId="{29D35D4A-2B94-5D49-9025-B7919FF2E58F}" srcOrd="0" destOrd="0" presId="urn:microsoft.com/office/officeart/2008/layout/AlternatingHexagons"/>
    <dgm:cxn modelId="{73BF1BB9-3F54-1744-A98D-F17853347BAA}" type="presOf" srcId="{CFBEAAED-63AD-8F4C-8632-9A8FE2F7356A}" destId="{56BCD699-5F2E-2741-8D10-1453351A5677}" srcOrd="0" destOrd="0" presId="urn:microsoft.com/office/officeart/2008/layout/AlternatingHexagons"/>
    <dgm:cxn modelId="{F1BFCBBC-10B3-E34C-B982-48269047B405}" srcId="{2C778383-3393-874D-8103-84F899B43D53}" destId="{ED7D4936-8252-5D41-A158-A030CD5DC754}" srcOrd="1" destOrd="0" parTransId="{E82C18CF-1BD1-8E4E-BFC1-CA952A3547A9}" sibTransId="{1F987D17-276A-C345-999A-0E1BC5A1D784}"/>
    <dgm:cxn modelId="{4D913CD7-9EB0-E84E-A95C-5D117B8FC482}" srcId="{2C778383-3393-874D-8103-84F899B43D53}" destId="{1BA40FB6-8E0C-4643-870E-368E58B569AB}" srcOrd="0" destOrd="0" parTransId="{F4DA1968-B054-AC48-BE9C-82A457451F5B}" sibTransId="{EA87B139-BDB2-F84D-AFEF-10802C643716}"/>
    <dgm:cxn modelId="{62CD5EDC-2B5C-664B-91E3-F06F7E4EAF8C}" type="presOf" srcId="{56ADC5FA-702B-0E42-92C6-8FBEF869E77F}" destId="{94DC175E-63AE-2043-B3A5-9EDC8DE0E6A7}" srcOrd="0" destOrd="0" presId="urn:microsoft.com/office/officeart/2008/layout/AlternatingHexagons"/>
    <dgm:cxn modelId="{5512D2E5-76C9-2041-BC0C-94700F0B7F35}" srcId="{1621629A-46BF-DD40-B8D4-EA79B63DD58D}" destId="{CFBEAAED-63AD-8F4C-8632-9A8FE2F7356A}" srcOrd="0" destOrd="0" parTransId="{C850A3A6-383E-A143-9860-548C499D219A}" sibTransId="{C3F00FA9-E88C-0244-8FE1-5ABEFBF2EF56}"/>
    <dgm:cxn modelId="{43193CE6-6330-CF4B-963E-5BA947C09C49}" srcId="{ED7D4936-8252-5D41-A158-A030CD5DC754}" destId="{56ADC5FA-702B-0E42-92C6-8FBEF869E77F}" srcOrd="0" destOrd="0" parTransId="{496E4C4F-1772-7940-8C06-08CDC966DDF7}" sibTransId="{69A1A4AF-79AA-E840-8870-50A0D2D61BF2}"/>
    <dgm:cxn modelId="{EF89ECF7-4D31-8648-A7F6-DAC46A91D903}" type="presOf" srcId="{8E83D0F0-F5C2-8941-BE1F-144ACF7C005B}" destId="{37DCD0C0-E63A-0D48-A8AD-07A4A3C30555}" srcOrd="0" destOrd="0" presId="urn:microsoft.com/office/officeart/2008/layout/AlternatingHexagons"/>
    <dgm:cxn modelId="{48B19C68-A1EF-934C-B401-A679E3637964}" type="presParOf" srcId="{29D35D4A-2B94-5D49-9025-B7919FF2E58F}" destId="{96EC794F-FEDC-0840-AE2A-DB84AFF8A9CB}" srcOrd="0" destOrd="0" presId="urn:microsoft.com/office/officeart/2008/layout/AlternatingHexagons"/>
    <dgm:cxn modelId="{0AAB3536-5DA4-844C-87AC-2BE545EE04B3}" type="presParOf" srcId="{96EC794F-FEDC-0840-AE2A-DB84AFF8A9CB}" destId="{0E50C4A4-5646-F046-84FE-D77550222B85}" srcOrd="0" destOrd="0" presId="urn:microsoft.com/office/officeart/2008/layout/AlternatingHexagons"/>
    <dgm:cxn modelId="{534FDCC5-22CA-244C-BF35-18698E407DF4}" type="presParOf" srcId="{96EC794F-FEDC-0840-AE2A-DB84AFF8A9CB}" destId="{37DCD0C0-E63A-0D48-A8AD-07A4A3C30555}" srcOrd="1" destOrd="0" presId="urn:microsoft.com/office/officeart/2008/layout/AlternatingHexagons"/>
    <dgm:cxn modelId="{2AA3ABE2-806A-814B-9FD4-4C79542B8414}" type="presParOf" srcId="{96EC794F-FEDC-0840-AE2A-DB84AFF8A9CB}" destId="{95BF39E0-FCA8-0B47-974F-BBC8CD8EB7EE}" srcOrd="2" destOrd="0" presId="urn:microsoft.com/office/officeart/2008/layout/AlternatingHexagons"/>
    <dgm:cxn modelId="{2FE6B82B-84D5-8042-8351-9B3F5FC59482}" type="presParOf" srcId="{96EC794F-FEDC-0840-AE2A-DB84AFF8A9CB}" destId="{8640C1D4-A102-6047-AE02-61DD4A6E5D38}" srcOrd="3" destOrd="0" presId="urn:microsoft.com/office/officeart/2008/layout/AlternatingHexagons"/>
    <dgm:cxn modelId="{F62C76A6-D247-BD4C-A050-FB1C495467BD}" type="presParOf" srcId="{96EC794F-FEDC-0840-AE2A-DB84AFF8A9CB}" destId="{D5CC0694-B4DD-6346-ACC8-C3AF63045B91}" srcOrd="4" destOrd="0" presId="urn:microsoft.com/office/officeart/2008/layout/AlternatingHexagons"/>
    <dgm:cxn modelId="{E23D41CD-9956-2941-B82C-97ACAB14BD56}" type="presParOf" srcId="{29D35D4A-2B94-5D49-9025-B7919FF2E58F}" destId="{AD41951A-E7E0-AB4B-BA8A-FA613E790903}" srcOrd="1" destOrd="0" presId="urn:microsoft.com/office/officeart/2008/layout/AlternatingHexagons"/>
    <dgm:cxn modelId="{4A7211C3-FA8C-1E4C-A3D8-F5B05ECE81C3}" type="presParOf" srcId="{29D35D4A-2B94-5D49-9025-B7919FF2E58F}" destId="{AF415037-D50F-7F49-A630-2F105BDF07ED}" srcOrd="2" destOrd="0" presId="urn:microsoft.com/office/officeart/2008/layout/AlternatingHexagons"/>
    <dgm:cxn modelId="{B3FF6D05-0D8A-EA43-8987-2292CF863E05}" type="presParOf" srcId="{AF415037-D50F-7F49-A630-2F105BDF07ED}" destId="{F8E28041-270A-604C-BE16-87A213E14C54}" srcOrd="0" destOrd="0" presId="urn:microsoft.com/office/officeart/2008/layout/AlternatingHexagons"/>
    <dgm:cxn modelId="{D3CCF615-A26D-744E-B150-1609F72CE748}" type="presParOf" srcId="{AF415037-D50F-7F49-A630-2F105BDF07ED}" destId="{94DC175E-63AE-2043-B3A5-9EDC8DE0E6A7}" srcOrd="1" destOrd="0" presId="urn:microsoft.com/office/officeart/2008/layout/AlternatingHexagons"/>
    <dgm:cxn modelId="{12E7986E-000A-0446-91F0-A3AC2A26C56B}" type="presParOf" srcId="{AF415037-D50F-7F49-A630-2F105BDF07ED}" destId="{7A1C035E-0B7D-0E46-A720-584F65E5DBCF}" srcOrd="2" destOrd="0" presId="urn:microsoft.com/office/officeart/2008/layout/AlternatingHexagons"/>
    <dgm:cxn modelId="{BF798E12-70B6-DC47-9BA2-DDDA5B52F8BB}" type="presParOf" srcId="{AF415037-D50F-7F49-A630-2F105BDF07ED}" destId="{479B4CD5-D0A2-1E4B-A8DD-146504A09ECE}" srcOrd="3" destOrd="0" presId="urn:microsoft.com/office/officeart/2008/layout/AlternatingHexagons"/>
    <dgm:cxn modelId="{5C79B54D-151E-414B-A3DA-DBE8C396889C}" type="presParOf" srcId="{AF415037-D50F-7F49-A630-2F105BDF07ED}" destId="{367D9371-BBF0-3C44-92FD-F19990D287C4}" srcOrd="4" destOrd="0" presId="urn:microsoft.com/office/officeart/2008/layout/AlternatingHexagons"/>
    <dgm:cxn modelId="{5573AAD0-4221-E444-A44C-43D56EAC7EB2}" type="presParOf" srcId="{29D35D4A-2B94-5D49-9025-B7919FF2E58F}" destId="{780C3732-8466-0347-A9D0-BAC5A1DCC932}" srcOrd="3" destOrd="0" presId="urn:microsoft.com/office/officeart/2008/layout/AlternatingHexagons"/>
    <dgm:cxn modelId="{E121594E-91A6-9F4C-AD7F-3D7B7A71F933}" type="presParOf" srcId="{29D35D4A-2B94-5D49-9025-B7919FF2E58F}" destId="{1DD26451-FCAA-4640-9E52-0D6A580276A6}" srcOrd="4" destOrd="0" presId="urn:microsoft.com/office/officeart/2008/layout/AlternatingHexagons"/>
    <dgm:cxn modelId="{E4F0C9FD-5E3F-BD41-98F9-8805B63459BF}" type="presParOf" srcId="{1DD26451-FCAA-4640-9E52-0D6A580276A6}" destId="{1C3409F4-6EAE-3940-9D59-3CB0AAB6BE47}" srcOrd="0" destOrd="0" presId="urn:microsoft.com/office/officeart/2008/layout/AlternatingHexagons"/>
    <dgm:cxn modelId="{D27842A4-50FD-6644-B993-30A2EAD755F3}" type="presParOf" srcId="{1DD26451-FCAA-4640-9E52-0D6A580276A6}" destId="{56BCD699-5F2E-2741-8D10-1453351A5677}" srcOrd="1" destOrd="0" presId="urn:microsoft.com/office/officeart/2008/layout/AlternatingHexagons"/>
    <dgm:cxn modelId="{E3D9B188-F0F9-8743-A924-8FBA476094FE}" type="presParOf" srcId="{1DD26451-FCAA-4640-9E52-0D6A580276A6}" destId="{E772FCBE-73F5-D24D-B107-935EB7902599}" srcOrd="2" destOrd="0" presId="urn:microsoft.com/office/officeart/2008/layout/AlternatingHexagons"/>
    <dgm:cxn modelId="{A98BD0C0-B2BA-D447-8DA6-69E18A7CD9B1}" type="presParOf" srcId="{1DD26451-FCAA-4640-9E52-0D6A580276A6}" destId="{8395F0AC-BD8C-DC43-B9A0-FBAE65B4EC2C}" srcOrd="3" destOrd="0" presId="urn:microsoft.com/office/officeart/2008/layout/AlternatingHexagons"/>
    <dgm:cxn modelId="{93A5E237-4849-9745-8141-327E39982346}" type="presParOf" srcId="{1DD26451-FCAA-4640-9E52-0D6A580276A6}" destId="{186F269D-7E4F-CF41-A2A6-B064C5829D43}"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3A499C-1D96-E943-BF18-2DEA183BC111}">
      <dsp:nvSpPr>
        <dsp:cNvPr id="0" name=""/>
        <dsp:cNvSpPr/>
      </dsp:nvSpPr>
      <dsp:spPr>
        <a:xfrm rot="5400000">
          <a:off x="-202085" y="203800"/>
          <a:ext cx="1347238" cy="943066"/>
        </a:xfrm>
        <a:prstGeom prst="chevron">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GITHUB</a:t>
          </a:r>
        </a:p>
      </dsp:txBody>
      <dsp:txXfrm rot="-5400000">
        <a:off x="1" y="473247"/>
        <a:ext cx="943066" cy="404172"/>
      </dsp:txXfrm>
    </dsp:sp>
    <dsp:sp modelId="{2F149FF7-A1F6-274E-AF6F-C3ADE98FC5A9}">
      <dsp:nvSpPr>
        <dsp:cNvPr id="0" name=""/>
        <dsp:cNvSpPr/>
      </dsp:nvSpPr>
      <dsp:spPr>
        <a:xfrm rot="5400000">
          <a:off x="5099393" y="-4154612"/>
          <a:ext cx="875705" cy="9188358"/>
        </a:xfrm>
        <a:prstGeom prst="round2Same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0" tIns="15875" rIns="15875" bIns="15875" numCol="1" spcCol="1270" anchor="ctr" anchorCtr="0">
          <a:noAutofit/>
        </a:bodyPr>
        <a:lstStyle/>
        <a:p>
          <a:pPr marL="228600" lvl="1" indent="-228600" algn="l" defTabSz="1111250">
            <a:lnSpc>
              <a:spcPct val="90000"/>
            </a:lnSpc>
            <a:spcBef>
              <a:spcPct val="0"/>
            </a:spcBef>
            <a:spcAft>
              <a:spcPct val="15000"/>
            </a:spcAft>
            <a:buChar char="•"/>
          </a:pPr>
          <a:r>
            <a:rPr lang="en-US" sz="2500" kern="1200" dirty="0"/>
            <a:t>Repository contains Source Code, Video Demo &amp; PPTX </a:t>
          </a:r>
        </a:p>
        <a:p>
          <a:pPr marL="228600" lvl="1" indent="-228600" algn="l" defTabSz="1111250">
            <a:lnSpc>
              <a:spcPct val="90000"/>
            </a:lnSpc>
            <a:spcBef>
              <a:spcPct val="0"/>
            </a:spcBef>
            <a:spcAft>
              <a:spcPct val="15000"/>
            </a:spcAft>
            <a:buChar char="•"/>
          </a:pPr>
          <a:r>
            <a:rPr lang="en-US" sz="2500" kern="1200" dirty="0">
              <a:solidFill>
                <a:schemeClr val="bg2"/>
              </a:solidFill>
              <a:hlinkClick xmlns:r="http://schemas.openxmlformats.org/officeDocument/2006/relationships" r:id="rId1">
                <a:extLst>
                  <a:ext uri="{A12FA001-AC4F-418D-AE19-62706E023703}">
                    <ahyp:hlinkClr xmlns:ahyp="http://schemas.microsoft.com/office/drawing/2018/hyperlinkcolor" val="tx"/>
                  </a:ext>
                </a:extLst>
              </a:hlinkClick>
            </a:rPr>
            <a:t>https://github.com/otetLopez/ilista6123.git</a:t>
          </a:r>
          <a:endParaRPr lang="en-US" sz="2500" kern="1200" dirty="0">
            <a:solidFill>
              <a:schemeClr val="bg2"/>
            </a:solidFill>
          </a:endParaRPr>
        </a:p>
      </dsp:txBody>
      <dsp:txXfrm rot="-5400000">
        <a:off x="943067" y="44462"/>
        <a:ext cx="9145610" cy="790209"/>
      </dsp:txXfrm>
    </dsp:sp>
    <dsp:sp modelId="{B00436B2-1ED5-784F-AA6F-29133DFDF54F}">
      <dsp:nvSpPr>
        <dsp:cNvPr id="0" name=""/>
        <dsp:cNvSpPr/>
      </dsp:nvSpPr>
      <dsp:spPr>
        <a:xfrm rot="5400000">
          <a:off x="-202085" y="1353297"/>
          <a:ext cx="1347238" cy="943066"/>
        </a:xfrm>
        <a:prstGeom prst="chevron">
          <a:avLst/>
        </a:prstGeom>
        <a:solidFill>
          <a:schemeClr val="accent2">
            <a:hueOff val="-1555074"/>
            <a:satOff val="-8227"/>
            <a:lumOff val="-3137"/>
            <a:alphaOff val="0"/>
          </a:schemeClr>
        </a:solidFill>
        <a:ln w="19050" cap="rnd" cmpd="sng" algn="ctr">
          <a:solidFill>
            <a:schemeClr val="accent2">
              <a:hueOff val="-1555074"/>
              <a:satOff val="-8227"/>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PPT</a:t>
          </a:r>
        </a:p>
      </dsp:txBody>
      <dsp:txXfrm rot="-5400000">
        <a:off x="1" y="1622744"/>
        <a:ext cx="943066" cy="404172"/>
      </dsp:txXfrm>
    </dsp:sp>
    <dsp:sp modelId="{703E92C6-E85E-754B-ADF9-4C3BF8AD36BE}">
      <dsp:nvSpPr>
        <dsp:cNvPr id="0" name=""/>
        <dsp:cNvSpPr/>
      </dsp:nvSpPr>
      <dsp:spPr>
        <a:xfrm rot="5400000">
          <a:off x="5099393" y="-3005114"/>
          <a:ext cx="875705" cy="9188358"/>
        </a:xfrm>
        <a:prstGeom prst="round2SameRect">
          <a:avLst/>
        </a:prstGeom>
        <a:solidFill>
          <a:schemeClr val="lt1">
            <a:alpha val="90000"/>
            <a:hueOff val="0"/>
            <a:satOff val="0"/>
            <a:lumOff val="0"/>
            <a:alphaOff val="0"/>
          </a:schemeClr>
        </a:solidFill>
        <a:ln w="19050" cap="rnd" cmpd="sng" algn="ctr">
          <a:solidFill>
            <a:schemeClr val="accent2">
              <a:hueOff val="-1555074"/>
              <a:satOff val="-8227"/>
              <a:lumOff val="-313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0" tIns="15875" rIns="15875" bIns="15875" numCol="1" spcCol="1270" anchor="ctr" anchorCtr="0">
          <a:noAutofit/>
        </a:bodyPr>
        <a:lstStyle/>
        <a:p>
          <a:pPr marL="228600" lvl="1" indent="-228600" algn="l" defTabSz="1111250">
            <a:lnSpc>
              <a:spcPct val="90000"/>
            </a:lnSpc>
            <a:spcBef>
              <a:spcPct val="0"/>
            </a:spcBef>
            <a:spcAft>
              <a:spcPct val="15000"/>
            </a:spcAft>
            <a:buChar char="•"/>
          </a:pPr>
          <a:r>
            <a:rPr lang="en-US" sz="2500" kern="1200" dirty="0"/>
            <a:t>Aside from committed in GITHUB Repo in link above, pptx is also uploaded in </a:t>
          </a:r>
          <a:r>
            <a:rPr lang="en-US" sz="2500" kern="1200" dirty="0" err="1"/>
            <a:t>dropbox</a:t>
          </a:r>
          <a:r>
            <a:rPr lang="en-US" sz="2500" kern="1200" dirty="0"/>
            <a:t> </a:t>
          </a:r>
        </a:p>
      </dsp:txBody>
      <dsp:txXfrm rot="-5400000">
        <a:off x="943067" y="1193960"/>
        <a:ext cx="9145610" cy="790209"/>
      </dsp:txXfrm>
    </dsp:sp>
    <dsp:sp modelId="{D516634A-CB09-544C-9F15-1F8545818CDD}">
      <dsp:nvSpPr>
        <dsp:cNvPr id="0" name=""/>
        <dsp:cNvSpPr/>
      </dsp:nvSpPr>
      <dsp:spPr>
        <a:xfrm rot="5400000">
          <a:off x="-202085" y="2502794"/>
          <a:ext cx="1347238" cy="943066"/>
        </a:xfrm>
        <a:prstGeom prst="chevron">
          <a:avLst/>
        </a:prstGeom>
        <a:solidFill>
          <a:schemeClr val="accent2">
            <a:hueOff val="-3110148"/>
            <a:satOff val="-16453"/>
            <a:lumOff val="-6274"/>
            <a:alphaOff val="0"/>
          </a:schemeClr>
        </a:solidFill>
        <a:ln w="19050" cap="rnd" cmpd="sng" algn="ctr">
          <a:solidFill>
            <a:schemeClr val="accent2">
              <a:hueOff val="-3110148"/>
              <a:satOff val="-16453"/>
              <a:lumOff val="-627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VIDEO</a:t>
          </a:r>
        </a:p>
      </dsp:txBody>
      <dsp:txXfrm rot="-5400000">
        <a:off x="1" y="2772241"/>
        <a:ext cx="943066" cy="404172"/>
      </dsp:txXfrm>
    </dsp:sp>
    <dsp:sp modelId="{B79F8A43-AC2F-1340-8192-EA27A615AFCB}">
      <dsp:nvSpPr>
        <dsp:cNvPr id="0" name=""/>
        <dsp:cNvSpPr/>
      </dsp:nvSpPr>
      <dsp:spPr>
        <a:xfrm rot="5400000">
          <a:off x="5099393" y="-1855617"/>
          <a:ext cx="875705" cy="9188358"/>
        </a:xfrm>
        <a:prstGeom prst="round2SameRect">
          <a:avLst/>
        </a:prstGeom>
        <a:solidFill>
          <a:schemeClr val="lt1">
            <a:alpha val="90000"/>
            <a:hueOff val="0"/>
            <a:satOff val="0"/>
            <a:lumOff val="0"/>
            <a:alphaOff val="0"/>
          </a:schemeClr>
        </a:solidFill>
        <a:ln w="19050" cap="rnd" cmpd="sng" algn="ctr">
          <a:solidFill>
            <a:schemeClr val="accent2">
              <a:hueOff val="-3110148"/>
              <a:satOff val="-16453"/>
              <a:lumOff val="-627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0" tIns="15875" rIns="15875" bIns="15875" numCol="1" spcCol="1270" anchor="ctr" anchorCtr="0">
          <a:noAutofit/>
        </a:bodyPr>
        <a:lstStyle/>
        <a:p>
          <a:pPr marL="228600" lvl="1" indent="-228600" algn="l" defTabSz="1111250">
            <a:lnSpc>
              <a:spcPct val="90000"/>
            </a:lnSpc>
            <a:spcBef>
              <a:spcPct val="0"/>
            </a:spcBef>
            <a:spcAft>
              <a:spcPct val="15000"/>
            </a:spcAft>
            <a:buChar char="•"/>
          </a:pPr>
          <a:r>
            <a:rPr lang="en-US" sz="2500" kern="1200" dirty="0"/>
            <a:t>Aside from committed in GITHUB Repo in link above, video demo is also uploaded in </a:t>
          </a:r>
          <a:r>
            <a:rPr lang="en-US" sz="2500" kern="1200" dirty="0" err="1"/>
            <a:t>dropbox</a:t>
          </a:r>
          <a:r>
            <a:rPr lang="en-US" sz="2500" kern="1200"/>
            <a:t> </a:t>
          </a:r>
          <a:endParaRPr lang="en-US" sz="2500" kern="1200" dirty="0"/>
        </a:p>
      </dsp:txBody>
      <dsp:txXfrm rot="-5400000">
        <a:off x="943067" y="2343457"/>
        <a:ext cx="9145610" cy="7902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AEF85-81F9-B343-B112-B6F5F75AA88F}">
      <dsp:nvSpPr>
        <dsp:cNvPr id="0" name=""/>
        <dsp:cNvSpPr/>
      </dsp:nvSpPr>
      <dsp:spPr>
        <a:xfrm rot="10800000">
          <a:off x="1886767" y="730"/>
          <a:ext cx="6737397" cy="759015"/>
        </a:xfrm>
        <a:prstGeom prst="homePlate">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9530" rIns="92456" bIns="49530" numCol="1" spcCol="1270" anchor="ctr" anchorCtr="0">
          <a:noAutofit/>
        </a:bodyPr>
        <a:lstStyle/>
        <a:p>
          <a:pPr marL="0" lvl="0" indent="0" algn="ctr" defTabSz="577850">
            <a:lnSpc>
              <a:spcPct val="90000"/>
            </a:lnSpc>
            <a:spcBef>
              <a:spcPct val="0"/>
            </a:spcBef>
            <a:spcAft>
              <a:spcPct val="35000"/>
            </a:spcAft>
            <a:buNone/>
          </a:pPr>
          <a:r>
            <a:rPr lang="en-US" sz="1300" kern="1200" dirty="0"/>
            <a:t>ILISTA application is a simple note application implemented using react.</a:t>
          </a:r>
        </a:p>
      </dsp:txBody>
      <dsp:txXfrm rot="10800000">
        <a:off x="2076521" y="730"/>
        <a:ext cx="6547643" cy="759015"/>
      </dsp:txXfrm>
    </dsp:sp>
    <dsp:sp modelId="{CB6D9AB9-E0BE-284D-B5FB-797B96C7AC7B}">
      <dsp:nvSpPr>
        <dsp:cNvPr id="0" name=""/>
        <dsp:cNvSpPr/>
      </dsp:nvSpPr>
      <dsp:spPr>
        <a:xfrm>
          <a:off x="1507259" y="730"/>
          <a:ext cx="759015" cy="759015"/>
        </a:xfrm>
        <a:prstGeom prst="ellipse">
          <a:avLst/>
        </a:prstGeom>
        <a:solidFill>
          <a:schemeClr val="accent2">
            <a:tint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167AA6-DE84-334C-9942-7FD1F0D17DA3}">
      <dsp:nvSpPr>
        <dsp:cNvPr id="0" name=""/>
        <dsp:cNvSpPr/>
      </dsp:nvSpPr>
      <dsp:spPr>
        <a:xfrm rot="10800000">
          <a:off x="1886767" y="963792"/>
          <a:ext cx="6737397" cy="759015"/>
        </a:xfrm>
        <a:prstGeom prst="homePlate">
          <a:avLst/>
        </a:prstGeom>
        <a:solidFill>
          <a:schemeClr val="accent2">
            <a:hueOff val="-1036716"/>
            <a:satOff val="-5484"/>
            <a:lumOff val="-20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9530" rIns="92456" bIns="49530" numCol="1" spcCol="1270" anchor="ctr" anchorCtr="0">
          <a:noAutofit/>
        </a:bodyPr>
        <a:lstStyle/>
        <a:p>
          <a:pPr marL="0" lvl="0" indent="0" algn="ctr" defTabSz="577850">
            <a:lnSpc>
              <a:spcPct val="90000"/>
            </a:lnSpc>
            <a:spcBef>
              <a:spcPct val="0"/>
            </a:spcBef>
            <a:spcAft>
              <a:spcPct val="35000"/>
            </a:spcAft>
            <a:buNone/>
          </a:pPr>
          <a:r>
            <a:rPr lang="en-US" sz="1300" kern="1200" dirty="0"/>
            <a:t>There may be several note applications available in Application stores but the sole purpose for this project is to showcase each members learnings on 6123 class</a:t>
          </a:r>
        </a:p>
      </dsp:txBody>
      <dsp:txXfrm rot="10800000">
        <a:off x="2076521" y="963792"/>
        <a:ext cx="6547643" cy="759015"/>
      </dsp:txXfrm>
    </dsp:sp>
    <dsp:sp modelId="{B6F12825-8AE3-0147-9AD3-42099A81B97B}">
      <dsp:nvSpPr>
        <dsp:cNvPr id="0" name=""/>
        <dsp:cNvSpPr/>
      </dsp:nvSpPr>
      <dsp:spPr>
        <a:xfrm>
          <a:off x="1507259" y="963792"/>
          <a:ext cx="759015" cy="759015"/>
        </a:xfrm>
        <a:prstGeom prst="ellipse">
          <a:avLst/>
        </a:prstGeom>
        <a:solidFill>
          <a:schemeClr val="accent2">
            <a:tint val="50000"/>
            <a:hueOff val="-1275618"/>
            <a:satOff val="-6426"/>
            <a:lumOff val="-83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641C956-2BF2-3349-9837-990469460EE7}">
      <dsp:nvSpPr>
        <dsp:cNvPr id="0" name=""/>
        <dsp:cNvSpPr/>
      </dsp:nvSpPr>
      <dsp:spPr>
        <a:xfrm rot="10800000">
          <a:off x="1886767" y="1926854"/>
          <a:ext cx="6737397" cy="759015"/>
        </a:xfrm>
        <a:prstGeom prst="homePlate">
          <a:avLst/>
        </a:prstGeom>
        <a:solidFill>
          <a:schemeClr val="accent2">
            <a:hueOff val="-2073432"/>
            <a:satOff val="-10969"/>
            <a:lumOff val="-418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9530" rIns="92456" bIns="49530" numCol="1" spcCol="1270" anchor="ctr" anchorCtr="0">
          <a:noAutofit/>
        </a:bodyPr>
        <a:lstStyle/>
        <a:p>
          <a:pPr marL="0" lvl="0" indent="0" algn="ctr" defTabSz="577850">
            <a:lnSpc>
              <a:spcPct val="90000"/>
            </a:lnSpc>
            <a:spcBef>
              <a:spcPct val="0"/>
            </a:spcBef>
            <a:spcAft>
              <a:spcPct val="35000"/>
            </a:spcAft>
            <a:buNone/>
          </a:pPr>
          <a:r>
            <a:rPr lang="en-US" sz="1300" kern="1200" dirty="0"/>
            <a:t>ILISTA has basic features which a note taking app has, as well as saving data to database and will soon be upgraded for the Capstone project</a:t>
          </a:r>
        </a:p>
        <a:p>
          <a:pPr marL="0" lvl="0" indent="0" algn="ctr" defTabSz="577850">
            <a:lnSpc>
              <a:spcPct val="90000"/>
            </a:lnSpc>
            <a:spcBef>
              <a:spcPct val="0"/>
            </a:spcBef>
            <a:spcAft>
              <a:spcPct val="35000"/>
            </a:spcAft>
            <a:buNone/>
          </a:pPr>
          <a:endParaRPr lang="en-US" sz="1300" kern="1200" dirty="0"/>
        </a:p>
      </dsp:txBody>
      <dsp:txXfrm rot="10800000">
        <a:off x="2076521" y="1926854"/>
        <a:ext cx="6547643" cy="759015"/>
      </dsp:txXfrm>
    </dsp:sp>
    <dsp:sp modelId="{545E8002-CC69-094E-8DAC-3597B72A63E2}">
      <dsp:nvSpPr>
        <dsp:cNvPr id="0" name=""/>
        <dsp:cNvSpPr/>
      </dsp:nvSpPr>
      <dsp:spPr>
        <a:xfrm>
          <a:off x="1507259" y="1926854"/>
          <a:ext cx="759015" cy="759015"/>
        </a:xfrm>
        <a:prstGeom prst="ellipse">
          <a:avLst/>
        </a:prstGeom>
        <a:solidFill>
          <a:schemeClr val="accent2">
            <a:tint val="50000"/>
            <a:hueOff val="-2551236"/>
            <a:satOff val="-12851"/>
            <a:lumOff val="-166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FA6A941-CD0D-294E-BF5F-049A961A3DFB}">
      <dsp:nvSpPr>
        <dsp:cNvPr id="0" name=""/>
        <dsp:cNvSpPr/>
      </dsp:nvSpPr>
      <dsp:spPr>
        <a:xfrm rot="10800000">
          <a:off x="1886767" y="2889915"/>
          <a:ext cx="6737397" cy="759015"/>
        </a:xfrm>
        <a:prstGeom prst="homePlate">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9530" rIns="92456" bIns="49530" numCol="1" spcCol="1270" anchor="ctr" anchorCtr="0">
          <a:noAutofit/>
        </a:bodyPr>
        <a:lstStyle/>
        <a:p>
          <a:pPr marL="0" lvl="0" indent="0" algn="ctr" defTabSz="577850">
            <a:lnSpc>
              <a:spcPct val="90000"/>
            </a:lnSpc>
            <a:spcBef>
              <a:spcPct val="0"/>
            </a:spcBef>
            <a:spcAft>
              <a:spcPct val="35000"/>
            </a:spcAft>
            <a:buNone/>
          </a:pPr>
          <a:r>
            <a:rPr lang="en-US" sz="1300" kern="1200" dirty="0"/>
            <a:t>Data user has saved into </a:t>
          </a:r>
          <a:r>
            <a:rPr lang="en-US" sz="1300" kern="1200" dirty="0" err="1"/>
            <a:t>Ilista</a:t>
          </a:r>
          <a:r>
            <a:rPr lang="en-US" sz="1300" kern="1200" dirty="0"/>
            <a:t> note application will be saved into database.</a:t>
          </a:r>
        </a:p>
      </dsp:txBody>
      <dsp:txXfrm rot="10800000">
        <a:off x="2076521" y="2889915"/>
        <a:ext cx="6547643" cy="759015"/>
      </dsp:txXfrm>
    </dsp:sp>
    <dsp:sp modelId="{70DFD138-12A8-2144-A53A-6A5EA88B8F77}">
      <dsp:nvSpPr>
        <dsp:cNvPr id="0" name=""/>
        <dsp:cNvSpPr/>
      </dsp:nvSpPr>
      <dsp:spPr>
        <a:xfrm>
          <a:off x="1507259" y="2889915"/>
          <a:ext cx="759015" cy="759015"/>
        </a:xfrm>
        <a:prstGeom prst="ellipse">
          <a:avLst/>
        </a:prstGeom>
        <a:solidFill>
          <a:schemeClr val="accent2">
            <a:tint val="50000"/>
            <a:hueOff val="-3826854"/>
            <a:satOff val="-19277"/>
            <a:lumOff val="-24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AEF85-81F9-B343-B112-B6F5F75AA88F}">
      <dsp:nvSpPr>
        <dsp:cNvPr id="0" name=""/>
        <dsp:cNvSpPr/>
      </dsp:nvSpPr>
      <dsp:spPr>
        <a:xfrm rot="10800000">
          <a:off x="1821099" y="2221"/>
          <a:ext cx="6737397" cy="496343"/>
        </a:xfrm>
        <a:prstGeom prst="homePlate">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8874"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dirty="0"/>
            <a:t>JavaScript Object Programming</a:t>
          </a:r>
        </a:p>
      </dsp:txBody>
      <dsp:txXfrm rot="10800000">
        <a:off x="1945185" y="2221"/>
        <a:ext cx="6613311" cy="496343"/>
      </dsp:txXfrm>
    </dsp:sp>
    <dsp:sp modelId="{CB6D9AB9-E0BE-284D-B5FB-797B96C7AC7B}">
      <dsp:nvSpPr>
        <dsp:cNvPr id="0" name=""/>
        <dsp:cNvSpPr/>
      </dsp:nvSpPr>
      <dsp:spPr>
        <a:xfrm>
          <a:off x="1572927" y="2221"/>
          <a:ext cx="496343" cy="496343"/>
        </a:xfrm>
        <a:prstGeom prst="ellipse">
          <a:avLst/>
        </a:prstGeom>
        <a:solidFill>
          <a:schemeClr val="accent2">
            <a:tint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167AA6-DE84-334C-9942-7FD1F0D17DA3}">
      <dsp:nvSpPr>
        <dsp:cNvPr id="0" name=""/>
        <dsp:cNvSpPr/>
      </dsp:nvSpPr>
      <dsp:spPr>
        <a:xfrm rot="10800000">
          <a:off x="1821099" y="631996"/>
          <a:ext cx="6737397" cy="496343"/>
        </a:xfrm>
        <a:prstGeom prst="homePlate">
          <a:avLst/>
        </a:prstGeom>
        <a:solidFill>
          <a:schemeClr val="accent2">
            <a:hueOff val="-622030"/>
            <a:satOff val="-3291"/>
            <a:lumOff val="-1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8874"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dirty="0"/>
            <a:t>React Development</a:t>
          </a:r>
        </a:p>
      </dsp:txBody>
      <dsp:txXfrm rot="10800000">
        <a:off x="1945185" y="631996"/>
        <a:ext cx="6613311" cy="496343"/>
      </dsp:txXfrm>
    </dsp:sp>
    <dsp:sp modelId="{B6F12825-8AE3-0147-9AD3-42099A81B97B}">
      <dsp:nvSpPr>
        <dsp:cNvPr id="0" name=""/>
        <dsp:cNvSpPr/>
      </dsp:nvSpPr>
      <dsp:spPr>
        <a:xfrm>
          <a:off x="1572927" y="631996"/>
          <a:ext cx="496343" cy="496343"/>
        </a:xfrm>
        <a:prstGeom prst="ellipse">
          <a:avLst/>
        </a:prstGeom>
        <a:solidFill>
          <a:schemeClr val="accent2">
            <a:tint val="50000"/>
            <a:hueOff val="-765371"/>
            <a:satOff val="-3855"/>
            <a:lumOff val="-498"/>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641C956-2BF2-3349-9837-990469460EE7}">
      <dsp:nvSpPr>
        <dsp:cNvPr id="0" name=""/>
        <dsp:cNvSpPr/>
      </dsp:nvSpPr>
      <dsp:spPr>
        <a:xfrm rot="10800000">
          <a:off x="1821099" y="1261771"/>
          <a:ext cx="6737397" cy="496343"/>
        </a:xfrm>
        <a:prstGeom prst="homePlate">
          <a:avLst/>
        </a:prstGeom>
        <a:solidFill>
          <a:schemeClr val="accent2">
            <a:hueOff val="-1244059"/>
            <a:satOff val="-6581"/>
            <a:lumOff val="-2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8874"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dirty="0"/>
            <a:t>Event Handling</a:t>
          </a:r>
        </a:p>
      </dsp:txBody>
      <dsp:txXfrm rot="10800000">
        <a:off x="1945185" y="1261771"/>
        <a:ext cx="6613311" cy="496343"/>
      </dsp:txXfrm>
    </dsp:sp>
    <dsp:sp modelId="{545E8002-CC69-094E-8DAC-3597B72A63E2}">
      <dsp:nvSpPr>
        <dsp:cNvPr id="0" name=""/>
        <dsp:cNvSpPr/>
      </dsp:nvSpPr>
      <dsp:spPr>
        <a:xfrm>
          <a:off x="1572927" y="1261771"/>
          <a:ext cx="496343" cy="496343"/>
        </a:xfrm>
        <a:prstGeom prst="ellipse">
          <a:avLst/>
        </a:prstGeom>
        <a:solidFill>
          <a:schemeClr val="accent2">
            <a:tint val="50000"/>
            <a:hueOff val="-1530742"/>
            <a:satOff val="-7711"/>
            <a:lumOff val="-996"/>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FA6A941-CD0D-294E-BF5F-049A961A3DFB}">
      <dsp:nvSpPr>
        <dsp:cNvPr id="0" name=""/>
        <dsp:cNvSpPr/>
      </dsp:nvSpPr>
      <dsp:spPr>
        <a:xfrm rot="10800000">
          <a:off x="1821099" y="1891546"/>
          <a:ext cx="6737397" cy="496343"/>
        </a:xfrm>
        <a:prstGeom prst="homePlate">
          <a:avLst/>
        </a:prstGeom>
        <a:solidFill>
          <a:schemeClr val="accent2">
            <a:hueOff val="-1866089"/>
            <a:satOff val="-9872"/>
            <a:lumOff val="-376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8874"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dirty="0"/>
            <a:t>CRUD Functionality</a:t>
          </a:r>
        </a:p>
      </dsp:txBody>
      <dsp:txXfrm rot="10800000">
        <a:off x="1945185" y="1891546"/>
        <a:ext cx="6613311" cy="496343"/>
      </dsp:txXfrm>
    </dsp:sp>
    <dsp:sp modelId="{70DFD138-12A8-2144-A53A-6A5EA88B8F77}">
      <dsp:nvSpPr>
        <dsp:cNvPr id="0" name=""/>
        <dsp:cNvSpPr/>
      </dsp:nvSpPr>
      <dsp:spPr>
        <a:xfrm>
          <a:off x="1572927" y="1891546"/>
          <a:ext cx="496343" cy="496343"/>
        </a:xfrm>
        <a:prstGeom prst="ellipse">
          <a:avLst/>
        </a:prstGeom>
        <a:solidFill>
          <a:schemeClr val="accent2">
            <a:tint val="50000"/>
            <a:hueOff val="-2296112"/>
            <a:satOff val="-11566"/>
            <a:lumOff val="-149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72CAC99-4AB5-C74E-A600-481D551DA928}">
      <dsp:nvSpPr>
        <dsp:cNvPr id="0" name=""/>
        <dsp:cNvSpPr/>
      </dsp:nvSpPr>
      <dsp:spPr>
        <a:xfrm rot="10800000">
          <a:off x="1821099" y="2521322"/>
          <a:ext cx="6737397" cy="496343"/>
        </a:xfrm>
        <a:prstGeom prst="homePlate">
          <a:avLst/>
        </a:prstGeom>
        <a:solidFill>
          <a:schemeClr val="accent2">
            <a:hueOff val="-2488118"/>
            <a:satOff val="-13162"/>
            <a:lumOff val="-501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8874"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dirty="0"/>
            <a:t>Web and Mobile Support</a:t>
          </a:r>
        </a:p>
      </dsp:txBody>
      <dsp:txXfrm rot="10800000">
        <a:off x="1945185" y="2521322"/>
        <a:ext cx="6613311" cy="496343"/>
      </dsp:txXfrm>
    </dsp:sp>
    <dsp:sp modelId="{4BDA164A-220A-2A4B-AE20-F8CED61A97BE}">
      <dsp:nvSpPr>
        <dsp:cNvPr id="0" name=""/>
        <dsp:cNvSpPr/>
      </dsp:nvSpPr>
      <dsp:spPr>
        <a:xfrm>
          <a:off x="1572927" y="2521322"/>
          <a:ext cx="496343" cy="496343"/>
        </a:xfrm>
        <a:prstGeom prst="ellipse">
          <a:avLst/>
        </a:prstGeom>
        <a:solidFill>
          <a:schemeClr val="accent2">
            <a:tint val="50000"/>
            <a:hueOff val="-3061483"/>
            <a:satOff val="-15422"/>
            <a:lumOff val="-199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C168068-CBEE-D048-BC29-B73741264A41}">
      <dsp:nvSpPr>
        <dsp:cNvPr id="0" name=""/>
        <dsp:cNvSpPr/>
      </dsp:nvSpPr>
      <dsp:spPr>
        <a:xfrm rot="10800000">
          <a:off x="1821099" y="3151097"/>
          <a:ext cx="6737397" cy="496343"/>
        </a:xfrm>
        <a:prstGeom prst="homePlate">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8874" tIns="87630" rIns="163576" bIns="87630" numCol="1" spcCol="1270" anchor="ctr" anchorCtr="0">
          <a:noAutofit/>
        </a:bodyPr>
        <a:lstStyle/>
        <a:p>
          <a:pPr marL="0" lvl="0" indent="0" algn="ctr" defTabSz="1022350">
            <a:lnSpc>
              <a:spcPct val="90000"/>
            </a:lnSpc>
            <a:spcBef>
              <a:spcPct val="0"/>
            </a:spcBef>
            <a:spcAft>
              <a:spcPct val="35000"/>
            </a:spcAft>
            <a:buNone/>
          </a:pPr>
          <a:r>
            <a:rPr lang="en-US" sz="2300" kern="1200" dirty="0"/>
            <a:t>Database</a:t>
          </a:r>
        </a:p>
      </dsp:txBody>
      <dsp:txXfrm rot="10800000">
        <a:off x="1945185" y="3151097"/>
        <a:ext cx="6613311" cy="496343"/>
      </dsp:txXfrm>
    </dsp:sp>
    <dsp:sp modelId="{72110C02-F6CD-0642-A504-67BCABD6B9D6}">
      <dsp:nvSpPr>
        <dsp:cNvPr id="0" name=""/>
        <dsp:cNvSpPr/>
      </dsp:nvSpPr>
      <dsp:spPr>
        <a:xfrm>
          <a:off x="1572927" y="3151097"/>
          <a:ext cx="496343" cy="496343"/>
        </a:xfrm>
        <a:prstGeom prst="ellipse">
          <a:avLst/>
        </a:prstGeom>
        <a:solidFill>
          <a:schemeClr val="accent2">
            <a:tint val="50000"/>
            <a:hueOff val="-3826854"/>
            <a:satOff val="-19277"/>
            <a:lumOff val="-24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0F9480-7773-DB42-9456-F31DEBEB4C7A}">
      <dsp:nvSpPr>
        <dsp:cNvPr id="0" name=""/>
        <dsp:cNvSpPr/>
      </dsp:nvSpPr>
      <dsp:spPr>
        <a:xfrm rot="5400000">
          <a:off x="6537946" y="-2800951"/>
          <a:ext cx="702845" cy="6484112"/>
        </a:xfrm>
        <a:prstGeom prst="round2Same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The home page, or main page shows all the list of notes created by the logged in user.</a:t>
          </a:r>
        </a:p>
        <a:p>
          <a:pPr marL="114300" lvl="1" indent="-114300" algn="l" defTabSz="622300">
            <a:lnSpc>
              <a:spcPct val="90000"/>
            </a:lnSpc>
            <a:spcBef>
              <a:spcPct val="0"/>
            </a:spcBef>
            <a:spcAft>
              <a:spcPct val="15000"/>
            </a:spcAft>
            <a:buChar char="•"/>
          </a:pPr>
          <a:r>
            <a:rPr lang="en-US" sz="1400" kern="1200" dirty="0"/>
            <a:t>Contains the button for adding a new note</a:t>
          </a:r>
        </a:p>
      </dsp:txBody>
      <dsp:txXfrm rot="-5400000">
        <a:off x="3647313" y="123992"/>
        <a:ext cx="6449802" cy="634225"/>
      </dsp:txXfrm>
    </dsp:sp>
    <dsp:sp modelId="{98CF4F63-FDAA-5D43-B40E-0A24965EB2FB}">
      <dsp:nvSpPr>
        <dsp:cNvPr id="0" name=""/>
        <dsp:cNvSpPr/>
      </dsp:nvSpPr>
      <dsp:spPr>
        <a:xfrm>
          <a:off x="0" y="1826"/>
          <a:ext cx="3647313" cy="878556"/>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Note List Display</a:t>
          </a:r>
        </a:p>
      </dsp:txBody>
      <dsp:txXfrm>
        <a:off x="42888" y="44714"/>
        <a:ext cx="3561537" cy="792780"/>
      </dsp:txXfrm>
    </dsp:sp>
    <dsp:sp modelId="{0E0F830C-6079-5642-927E-38A10536634F}">
      <dsp:nvSpPr>
        <dsp:cNvPr id="0" name=""/>
        <dsp:cNvSpPr/>
      </dsp:nvSpPr>
      <dsp:spPr>
        <a:xfrm rot="5400000">
          <a:off x="6537946" y="-1878467"/>
          <a:ext cx="702845" cy="6484112"/>
        </a:xfrm>
        <a:prstGeom prst="round2SameRect">
          <a:avLst/>
        </a:prstGeom>
        <a:solidFill>
          <a:schemeClr val="accent2">
            <a:tint val="40000"/>
            <a:alpha val="90000"/>
            <a:hueOff val="-1290454"/>
            <a:satOff val="-6377"/>
            <a:lumOff val="-642"/>
            <a:alphaOff val="0"/>
          </a:schemeClr>
        </a:solidFill>
        <a:ln w="19050" cap="rnd" cmpd="sng" algn="ctr">
          <a:solidFill>
            <a:schemeClr val="accent2">
              <a:tint val="40000"/>
              <a:alpha val="90000"/>
              <a:hueOff val="-1290454"/>
              <a:satOff val="-6377"/>
              <a:lumOff val="-64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Logged in user can add new note and enters details of a new note, the title and contents</a:t>
          </a:r>
        </a:p>
      </dsp:txBody>
      <dsp:txXfrm rot="-5400000">
        <a:off x="3647313" y="1046476"/>
        <a:ext cx="6449802" cy="634225"/>
      </dsp:txXfrm>
    </dsp:sp>
    <dsp:sp modelId="{C70B11D6-381F-5F4A-82B0-001624987E33}">
      <dsp:nvSpPr>
        <dsp:cNvPr id="0" name=""/>
        <dsp:cNvSpPr/>
      </dsp:nvSpPr>
      <dsp:spPr>
        <a:xfrm>
          <a:off x="0" y="924310"/>
          <a:ext cx="3647313" cy="878556"/>
        </a:xfrm>
        <a:prstGeom prst="roundRect">
          <a:avLst/>
        </a:prstGeom>
        <a:solidFill>
          <a:schemeClr val="accent2">
            <a:hueOff val="-1036716"/>
            <a:satOff val="-5484"/>
            <a:lumOff val="-20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Add Note</a:t>
          </a:r>
        </a:p>
      </dsp:txBody>
      <dsp:txXfrm>
        <a:off x="42888" y="967198"/>
        <a:ext cx="3561537" cy="792780"/>
      </dsp:txXfrm>
    </dsp:sp>
    <dsp:sp modelId="{8C360EC5-D19B-4A43-A7CE-AD51C9E6DEC1}">
      <dsp:nvSpPr>
        <dsp:cNvPr id="0" name=""/>
        <dsp:cNvSpPr/>
      </dsp:nvSpPr>
      <dsp:spPr>
        <a:xfrm rot="5400000">
          <a:off x="6537946" y="-955982"/>
          <a:ext cx="702845" cy="6484112"/>
        </a:xfrm>
        <a:prstGeom prst="round2SameRect">
          <a:avLst/>
        </a:prstGeom>
        <a:solidFill>
          <a:schemeClr val="accent2">
            <a:tint val="40000"/>
            <a:alpha val="90000"/>
            <a:hueOff val="-2580908"/>
            <a:satOff val="-12755"/>
            <a:lumOff val="-1283"/>
            <a:alphaOff val="0"/>
          </a:schemeClr>
        </a:solidFill>
        <a:ln w="19050" cap="rnd" cmpd="sng" algn="ctr">
          <a:solidFill>
            <a:schemeClr val="accent2">
              <a:tint val="40000"/>
              <a:alpha val="90000"/>
              <a:hueOff val="-2580908"/>
              <a:satOff val="-12755"/>
              <a:lumOff val="-128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Entered notes can be updated by clicking the title of the note, list in main page will be updated</a:t>
          </a:r>
        </a:p>
      </dsp:txBody>
      <dsp:txXfrm rot="-5400000">
        <a:off x="3647313" y="1968961"/>
        <a:ext cx="6449802" cy="634225"/>
      </dsp:txXfrm>
    </dsp:sp>
    <dsp:sp modelId="{A989E0B7-039C-C346-9532-84D394D481C8}">
      <dsp:nvSpPr>
        <dsp:cNvPr id="0" name=""/>
        <dsp:cNvSpPr/>
      </dsp:nvSpPr>
      <dsp:spPr>
        <a:xfrm>
          <a:off x="0" y="1846794"/>
          <a:ext cx="3647313" cy="878556"/>
        </a:xfrm>
        <a:prstGeom prst="roundRect">
          <a:avLst/>
        </a:prstGeom>
        <a:solidFill>
          <a:schemeClr val="accent2">
            <a:hueOff val="-2073432"/>
            <a:satOff val="-10969"/>
            <a:lumOff val="-418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Update Note</a:t>
          </a:r>
        </a:p>
      </dsp:txBody>
      <dsp:txXfrm>
        <a:off x="42888" y="1889682"/>
        <a:ext cx="3561537" cy="792780"/>
      </dsp:txXfrm>
    </dsp:sp>
    <dsp:sp modelId="{B7BBB264-50CE-7547-8BC4-A10B42218ACE}">
      <dsp:nvSpPr>
        <dsp:cNvPr id="0" name=""/>
        <dsp:cNvSpPr/>
      </dsp:nvSpPr>
      <dsp:spPr>
        <a:xfrm rot="5400000">
          <a:off x="6537946" y="-33498"/>
          <a:ext cx="702845" cy="6484112"/>
        </a:xfrm>
        <a:prstGeom prst="round2SameRect">
          <a:avLst/>
        </a:prstGeom>
        <a:solidFill>
          <a:schemeClr val="accent2">
            <a:tint val="40000"/>
            <a:alpha val="90000"/>
            <a:hueOff val="-3871361"/>
            <a:satOff val="-19132"/>
            <a:lumOff val="-1925"/>
            <a:alphaOff val="0"/>
          </a:schemeClr>
        </a:solidFill>
        <a:ln w="19050" cap="rnd" cmpd="sng" algn="ctr">
          <a:solidFill>
            <a:schemeClr val="accent2">
              <a:tint val="40000"/>
              <a:alpha val="90000"/>
              <a:hueOff val="-3871361"/>
              <a:satOff val="-19132"/>
              <a:lumOff val="-192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Entered notes can be deleted, list in main page will be updated</a:t>
          </a:r>
        </a:p>
      </dsp:txBody>
      <dsp:txXfrm rot="-5400000">
        <a:off x="3647313" y="2891445"/>
        <a:ext cx="6449802" cy="634225"/>
      </dsp:txXfrm>
    </dsp:sp>
    <dsp:sp modelId="{A20081FC-DDEB-A14F-8159-14F59B0473C0}">
      <dsp:nvSpPr>
        <dsp:cNvPr id="0" name=""/>
        <dsp:cNvSpPr/>
      </dsp:nvSpPr>
      <dsp:spPr>
        <a:xfrm>
          <a:off x="0" y="2769279"/>
          <a:ext cx="3647313" cy="878556"/>
        </a:xfrm>
        <a:prstGeom prst="roundRect">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Delete Note</a:t>
          </a:r>
        </a:p>
      </dsp:txBody>
      <dsp:txXfrm>
        <a:off x="42888" y="2812167"/>
        <a:ext cx="3561537" cy="7927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3A499C-1D96-E943-BF18-2DEA183BC111}">
      <dsp:nvSpPr>
        <dsp:cNvPr id="0" name=""/>
        <dsp:cNvSpPr/>
      </dsp:nvSpPr>
      <dsp:spPr>
        <a:xfrm rot="5400000">
          <a:off x="-202085" y="203800"/>
          <a:ext cx="1347238" cy="943066"/>
        </a:xfrm>
        <a:prstGeom prst="chevron">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PATH</a:t>
          </a:r>
        </a:p>
      </dsp:txBody>
      <dsp:txXfrm rot="-5400000">
        <a:off x="1" y="473247"/>
        <a:ext cx="943066" cy="404172"/>
      </dsp:txXfrm>
    </dsp:sp>
    <dsp:sp modelId="{2F149FF7-A1F6-274E-AF6F-C3ADE98FC5A9}">
      <dsp:nvSpPr>
        <dsp:cNvPr id="0" name=""/>
        <dsp:cNvSpPr/>
      </dsp:nvSpPr>
      <dsp:spPr>
        <a:xfrm rot="5400000">
          <a:off x="5099393" y="-4154612"/>
          <a:ext cx="875705" cy="9188358"/>
        </a:xfrm>
        <a:prstGeom prst="round2Same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a:t>It is stored in root </a:t>
          </a:r>
          <a:r>
            <a:rPr lang="en-US" sz="2700" kern="1200" dirty="0" err="1"/>
            <a:t>Ilista</a:t>
          </a:r>
          <a:r>
            <a:rPr lang="en-US" sz="2700" kern="1200" dirty="0"/>
            <a:t> project folder with filename </a:t>
          </a:r>
          <a:r>
            <a:rPr lang="en-US" sz="2700" b="1" i="1" kern="1200" dirty="0" err="1"/>
            <a:t>ilista.db</a:t>
          </a:r>
          <a:endParaRPr lang="en-US" sz="2700" b="1" i="1" kern="1200" dirty="0"/>
        </a:p>
      </dsp:txBody>
      <dsp:txXfrm rot="-5400000">
        <a:off x="943067" y="44462"/>
        <a:ext cx="9145610" cy="790209"/>
      </dsp:txXfrm>
    </dsp:sp>
    <dsp:sp modelId="{B00436B2-1ED5-784F-AA6F-29133DFDF54F}">
      <dsp:nvSpPr>
        <dsp:cNvPr id="0" name=""/>
        <dsp:cNvSpPr/>
      </dsp:nvSpPr>
      <dsp:spPr>
        <a:xfrm rot="5400000">
          <a:off x="-202085" y="1353297"/>
          <a:ext cx="1347238" cy="943066"/>
        </a:xfrm>
        <a:prstGeom prst="chevron">
          <a:avLst/>
        </a:prstGeom>
        <a:solidFill>
          <a:schemeClr val="accent2">
            <a:hueOff val="-1555074"/>
            <a:satOff val="-8227"/>
            <a:lumOff val="-3137"/>
            <a:alphaOff val="0"/>
          </a:schemeClr>
        </a:solidFill>
        <a:ln w="19050" cap="rnd" cmpd="sng" algn="ctr">
          <a:solidFill>
            <a:schemeClr val="accent2">
              <a:hueOff val="-1555074"/>
              <a:satOff val="-8227"/>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DB</a:t>
          </a:r>
        </a:p>
      </dsp:txBody>
      <dsp:txXfrm rot="-5400000">
        <a:off x="1" y="1622744"/>
        <a:ext cx="943066" cy="404172"/>
      </dsp:txXfrm>
    </dsp:sp>
    <dsp:sp modelId="{703E92C6-E85E-754B-ADF9-4C3BF8AD36BE}">
      <dsp:nvSpPr>
        <dsp:cNvPr id="0" name=""/>
        <dsp:cNvSpPr/>
      </dsp:nvSpPr>
      <dsp:spPr>
        <a:xfrm rot="5400000">
          <a:off x="5099393" y="-3005114"/>
          <a:ext cx="875705" cy="9188358"/>
        </a:xfrm>
        <a:prstGeom prst="round2SameRect">
          <a:avLst/>
        </a:prstGeom>
        <a:solidFill>
          <a:schemeClr val="lt1">
            <a:alpha val="90000"/>
            <a:hueOff val="0"/>
            <a:satOff val="0"/>
            <a:lumOff val="0"/>
            <a:alphaOff val="0"/>
          </a:schemeClr>
        </a:solidFill>
        <a:ln w="19050" cap="rnd" cmpd="sng" algn="ctr">
          <a:solidFill>
            <a:schemeClr val="accent2">
              <a:hueOff val="-1555074"/>
              <a:satOff val="-8227"/>
              <a:lumOff val="-313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a:t>Database</a:t>
          </a:r>
          <a:r>
            <a:rPr lang="en-US" sz="2700" kern="1200" baseline="0" dirty="0"/>
            <a:t> is implemented using SqLite3</a:t>
          </a:r>
          <a:endParaRPr lang="en-US" sz="2700" kern="1200" dirty="0"/>
        </a:p>
      </dsp:txBody>
      <dsp:txXfrm rot="-5400000">
        <a:off x="943067" y="1193960"/>
        <a:ext cx="9145610" cy="790209"/>
      </dsp:txXfrm>
    </dsp:sp>
    <dsp:sp modelId="{D516634A-CB09-544C-9F15-1F8545818CDD}">
      <dsp:nvSpPr>
        <dsp:cNvPr id="0" name=""/>
        <dsp:cNvSpPr/>
      </dsp:nvSpPr>
      <dsp:spPr>
        <a:xfrm rot="5400000">
          <a:off x="-202085" y="2502794"/>
          <a:ext cx="1347238" cy="943066"/>
        </a:xfrm>
        <a:prstGeom prst="chevron">
          <a:avLst/>
        </a:prstGeom>
        <a:solidFill>
          <a:schemeClr val="accent2">
            <a:hueOff val="-3110148"/>
            <a:satOff val="-16453"/>
            <a:lumOff val="-6274"/>
            <a:alphaOff val="0"/>
          </a:schemeClr>
        </a:solidFill>
        <a:ln w="19050" cap="rnd" cmpd="sng" algn="ctr">
          <a:solidFill>
            <a:schemeClr val="accent2">
              <a:hueOff val="-3110148"/>
              <a:satOff val="-16453"/>
              <a:lumOff val="-627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t>EXPRESS</a:t>
          </a:r>
        </a:p>
      </dsp:txBody>
      <dsp:txXfrm rot="-5400000">
        <a:off x="1" y="2772241"/>
        <a:ext cx="943066" cy="404172"/>
      </dsp:txXfrm>
    </dsp:sp>
    <dsp:sp modelId="{B79F8A43-AC2F-1340-8192-EA27A615AFCB}">
      <dsp:nvSpPr>
        <dsp:cNvPr id="0" name=""/>
        <dsp:cNvSpPr/>
      </dsp:nvSpPr>
      <dsp:spPr>
        <a:xfrm rot="5400000">
          <a:off x="5099393" y="-1855617"/>
          <a:ext cx="875705" cy="9188358"/>
        </a:xfrm>
        <a:prstGeom prst="round2SameRect">
          <a:avLst/>
        </a:prstGeom>
        <a:solidFill>
          <a:schemeClr val="lt1">
            <a:alpha val="90000"/>
            <a:hueOff val="0"/>
            <a:satOff val="0"/>
            <a:lumOff val="0"/>
            <a:alphaOff val="0"/>
          </a:schemeClr>
        </a:solidFill>
        <a:ln w="19050" cap="rnd" cmpd="sng" algn="ctr">
          <a:solidFill>
            <a:schemeClr val="accent2">
              <a:hueOff val="-3110148"/>
              <a:satOff val="-16453"/>
              <a:lumOff val="-627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92024" tIns="17145" rIns="17145" bIns="17145" numCol="1" spcCol="1270" anchor="ctr" anchorCtr="0">
          <a:noAutofit/>
        </a:bodyPr>
        <a:lstStyle/>
        <a:p>
          <a:pPr marL="228600" lvl="1" indent="-228600" algn="l" defTabSz="1200150">
            <a:lnSpc>
              <a:spcPct val="90000"/>
            </a:lnSpc>
            <a:spcBef>
              <a:spcPct val="0"/>
            </a:spcBef>
            <a:spcAft>
              <a:spcPct val="15000"/>
            </a:spcAft>
            <a:buChar char="•"/>
          </a:pPr>
          <a:r>
            <a:rPr lang="en-US" sz="2700" kern="1200" dirty="0"/>
            <a:t>DB is accessed using Express JS</a:t>
          </a:r>
        </a:p>
      </dsp:txBody>
      <dsp:txXfrm rot="-5400000">
        <a:off x="943067" y="2343457"/>
        <a:ext cx="9145610" cy="79020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50C4A4-5646-F046-84FE-D77550222B85}">
      <dsp:nvSpPr>
        <dsp:cNvPr id="0" name=""/>
        <dsp:cNvSpPr/>
      </dsp:nvSpPr>
      <dsp:spPr>
        <a:xfrm rot="5400000">
          <a:off x="4690618" y="88907"/>
          <a:ext cx="1352175" cy="1176393"/>
        </a:xfrm>
        <a:prstGeom prst="hexagon">
          <a:avLst>
            <a:gd name="adj" fmla="val 25000"/>
            <a:gd name="vf" fmla="val 11547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Multiple user update</a:t>
          </a:r>
        </a:p>
      </dsp:txBody>
      <dsp:txXfrm rot="-5400000">
        <a:off x="4961830" y="211730"/>
        <a:ext cx="809751" cy="930747"/>
      </dsp:txXfrm>
    </dsp:sp>
    <dsp:sp modelId="{37DCD0C0-E63A-0D48-A8AD-07A4A3C30555}">
      <dsp:nvSpPr>
        <dsp:cNvPr id="0" name=""/>
        <dsp:cNvSpPr/>
      </dsp:nvSpPr>
      <dsp:spPr>
        <a:xfrm>
          <a:off x="5990600" y="271451"/>
          <a:ext cx="1509028" cy="811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Group of user should be able to update a note depending on whom it is shared to</a:t>
          </a:r>
        </a:p>
      </dsp:txBody>
      <dsp:txXfrm>
        <a:off x="5990600" y="271451"/>
        <a:ext cx="1509028" cy="811305"/>
      </dsp:txXfrm>
    </dsp:sp>
    <dsp:sp modelId="{D5CC0694-B4DD-6346-ACC8-C3AF63045B91}">
      <dsp:nvSpPr>
        <dsp:cNvPr id="0" name=""/>
        <dsp:cNvSpPr/>
      </dsp:nvSpPr>
      <dsp:spPr>
        <a:xfrm rot="5400000">
          <a:off x="3420114" y="88907"/>
          <a:ext cx="1352175" cy="1176393"/>
        </a:xfrm>
        <a:prstGeom prst="hexagon">
          <a:avLst>
            <a:gd name="adj" fmla="val 25000"/>
            <a:gd name="vf" fmla="val 115470"/>
          </a:avLst>
        </a:prstGeom>
        <a:solidFill>
          <a:schemeClr val="accent2">
            <a:hueOff val="-622030"/>
            <a:satOff val="-3291"/>
            <a:lumOff val="-1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3691326" y="211730"/>
        <a:ext cx="809751" cy="930747"/>
      </dsp:txXfrm>
    </dsp:sp>
    <dsp:sp modelId="{F8E28041-270A-604C-BE16-87A213E14C54}">
      <dsp:nvSpPr>
        <dsp:cNvPr id="0" name=""/>
        <dsp:cNvSpPr/>
      </dsp:nvSpPr>
      <dsp:spPr>
        <a:xfrm rot="5400000">
          <a:off x="4052932" y="1236634"/>
          <a:ext cx="1352175" cy="1176393"/>
        </a:xfrm>
        <a:prstGeom prst="hexagon">
          <a:avLst>
            <a:gd name="adj" fmla="val 25000"/>
            <a:gd name="vf" fmla="val 115470"/>
          </a:avLst>
        </a:prstGeom>
        <a:solidFill>
          <a:schemeClr val="accent2">
            <a:hueOff val="-1244059"/>
            <a:satOff val="-6581"/>
            <a:lumOff val="-2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Time Information</a:t>
          </a:r>
        </a:p>
      </dsp:txBody>
      <dsp:txXfrm rot="-5400000">
        <a:off x="4324144" y="1359457"/>
        <a:ext cx="809751" cy="930747"/>
      </dsp:txXfrm>
    </dsp:sp>
    <dsp:sp modelId="{94DC175E-63AE-2043-B3A5-9EDC8DE0E6A7}">
      <dsp:nvSpPr>
        <dsp:cNvPr id="0" name=""/>
        <dsp:cNvSpPr/>
      </dsp:nvSpPr>
      <dsp:spPr>
        <a:xfrm>
          <a:off x="2631795" y="1419178"/>
          <a:ext cx="1460349" cy="811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r" defTabSz="488950">
            <a:lnSpc>
              <a:spcPct val="90000"/>
            </a:lnSpc>
            <a:spcBef>
              <a:spcPct val="0"/>
            </a:spcBef>
            <a:spcAft>
              <a:spcPct val="35000"/>
            </a:spcAft>
            <a:buNone/>
          </a:pPr>
          <a:r>
            <a:rPr lang="en-US" sz="1100" kern="1200" dirty="0"/>
            <a:t>Save Time the user created the note and support reminder functionality</a:t>
          </a:r>
        </a:p>
      </dsp:txBody>
      <dsp:txXfrm>
        <a:off x="2631795" y="1419178"/>
        <a:ext cx="1460349" cy="811305"/>
      </dsp:txXfrm>
    </dsp:sp>
    <dsp:sp modelId="{367D9371-BBF0-3C44-92FD-F19990D287C4}">
      <dsp:nvSpPr>
        <dsp:cNvPr id="0" name=""/>
        <dsp:cNvSpPr/>
      </dsp:nvSpPr>
      <dsp:spPr>
        <a:xfrm rot="5400000">
          <a:off x="5323437" y="1236634"/>
          <a:ext cx="1352175" cy="1176393"/>
        </a:xfrm>
        <a:prstGeom prst="hexagon">
          <a:avLst>
            <a:gd name="adj" fmla="val 25000"/>
            <a:gd name="vf" fmla="val 115470"/>
          </a:avLst>
        </a:prstGeom>
        <a:solidFill>
          <a:schemeClr val="accent2">
            <a:hueOff val="-1866089"/>
            <a:satOff val="-9872"/>
            <a:lumOff val="-376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5594649" y="1359457"/>
        <a:ext cx="809751" cy="930747"/>
      </dsp:txXfrm>
    </dsp:sp>
    <dsp:sp modelId="{1C3409F4-6EAE-3940-9D59-3CB0AAB6BE47}">
      <dsp:nvSpPr>
        <dsp:cNvPr id="0" name=""/>
        <dsp:cNvSpPr/>
      </dsp:nvSpPr>
      <dsp:spPr>
        <a:xfrm rot="5400000">
          <a:off x="4690618" y="2384361"/>
          <a:ext cx="1352175" cy="1176393"/>
        </a:xfrm>
        <a:prstGeom prst="hexagon">
          <a:avLst>
            <a:gd name="adj" fmla="val 25000"/>
            <a:gd name="vf" fmla="val 115470"/>
          </a:avLst>
        </a:prstGeom>
        <a:solidFill>
          <a:schemeClr val="accent2">
            <a:hueOff val="-2488118"/>
            <a:satOff val="-13162"/>
            <a:lumOff val="-501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Mobile Hardware</a:t>
          </a:r>
        </a:p>
      </dsp:txBody>
      <dsp:txXfrm rot="-5400000">
        <a:off x="4961830" y="2507184"/>
        <a:ext cx="809751" cy="930747"/>
      </dsp:txXfrm>
    </dsp:sp>
    <dsp:sp modelId="{56BCD699-5F2E-2741-8D10-1453351A5677}">
      <dsp:nvSpPr>
        <dsp:cNvPr id="0" name=""/>
        <dsp:cNvSpPr/>
      </dsp:nvSpPr>
      <dsp:spPr>
        <a:xfrm>
          <a:off x="5990600" y="2566905"/>
          <a:ext cx="1509028" cy="811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Use of camera, location,  mic and speaker</a:t>
          </a:r>
        </a:p>
      </dsp:txBody>
      <dsp:txXfrm>
        <a:off x="5990600" y="2566905"/>
        <a:ext cx="1509028" cy="811305"/>
      </dsp:txXfrm>
    </dsp:sp>
    <dsp:sp modelId="{186F269D-7E4F-CF41-A2A6-B064C5829D43}">
      <dsp:nvSpPr>
        <dsp:cNvPr id="0" name=""/>
        <dsp:cNvSpPr/>
      </dsp:nvSpPr>
      <dsp:spPr>
        <a:xfrm rot="5400000">
          <a:off x="3420114" y="2384361"/>
          <a:ext cx="1352175" cy="1176393"/>
        </a:xfrm>
        <a:prstGeom prst="hexagon">
          <a:avLst>
            <a:gd name="adj" fmla="val 25000"/>
            <a:gd name="vf" fmla="val 115470"/>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3691326" y="2507184"/>
        <a:ext cx="809751" cy="930747"/>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png>
</file>

<file path=ppt/media/image12.tiff>
</file>

<file path=ppt/media/image2.png>
</file>

<file path=ppt/media/image3.png>
</file>

<file path=ppt/media/image4.png>
</file>

<file path=ppt/media/image5.tiff>
</file>

<file path=ppt/media/image6.png>
</file>

<file path=ppt/media/image7.tiff>
</file>

<file path=ppt/media/image8.png>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07277510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1E0166A-D9EC-A04F-9CFF-DE20565A8363}"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595785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4130817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5268507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9761232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675535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4908961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33738824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636948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202587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8/4/20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46844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E0166A-D9EC-A04F-9CFF-DE20565A8363}"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546331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E0166A-D9EC-A04F-9CFF-DE20565A8363}" type="datetimeFigureOut">
              <a:rPr lang="en-US" smtClean="0"/>
              <a:t>8/4/20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5875876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1E0166A-D9EC-A04F-9CFF-DE20565A8363}" type="datetimeFigureOut">
              <a:rPr lang="en-US" smtClean="0"/>
              <a:t>8/4/20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157469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C1E0166A-D9EC-A04F-9CFF-DE20565A8363}" type="datetimeFigureOut">
              <a:rPr lang="en-US" smtClean="0"/>
              <a:t>8/4/20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729142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1E0166A-D9EC-A04F-9CFF-DE20565A8363}"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733408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1E0166A-D9EC-A04F-9CFF-DE20565A8363}" type="datetimeFigureOut">
              <a:rPr lang="en-US" smtClean="0"/>
              <a:t>8/4/20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294295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1E0166A-D9EC-A04F-9CFF-DE20565A8363}" type="datetimeFigureOut">
              <a:rPr lang="en-US" smtClean="0"/>
              <a:t>8/4/20</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E465020-3519-A146-9832-823A7E1EA228}" type="slidenum">
              <a:rPr lang="en-US" smtClean="0"/>
              <a:t>‹#›</a:t>
            </a:fld>
            <a:endParaRPr lang="en-US"/>
          </a:p>
        </p:txBody>
      </p:sp>
    </p:spTree>
    <p:extLst>
      <p:ext uri="{BB962C8B-B14F-4D97-AF65-F5344CB8AC3E}">
        <p14:creationId xmlns:p14="http://schemas.microsoft.com/office/powerpoint/2010/main" val="139393104"/>
      </p:ext>
    </p:extLst>
  </p:cSld>
  <p:clrMap bg1="dk1" tx1="lt1" bg2="dk2" tx2="lt2" accent1="accent1" accent2="accent2" accent3="accent3" accent4="accent4" accent5="accent5" accent6="accent6" hlink="hlink" folHlink="folHlink"/>
  <p:sldLayoutIdLst>
    <p:sldLayoutId id="2147484024" r:id="rId1"/>
    <p:sldLayoutId id="2147484025" r:id="rId2"/>
    <p:sldLayoutId id="2147484026" r:id="rId3"/>
    <p:sldLayoutId id="2147484027" r:id="rId4"/>
    <p:sldLayoutId id="2147484028" r:id="rId5"/>
    <p:sldLayoutId id="2147484029" r:id="rId6"/>
    <p:sldLayoutId id="2147484030" r:id="rId7"/>
    <p:sldLayoutId id="2147484031" r:id="rId8"/>
    <p:sldLayoutId id="2147484032" r:id="rId9"/>
    <p:sldLayoutId id="2147484033" r:id="rId10"/>
    <p:sldLayoutId id="2147484034" r:id="rId11"/>
    <p:sldLayoutId id="2147484035" r:id="rId12"/>
    <p:sldLayoutId id="2147484036" r:id="rId13"/>
    <p:sldLayoutId id="2147484037" r:id="rId14"/>
    <p:sldLayoutId id="2147484038" r:id="rId15"/>
    <p:sldLayoutId id="2147484039" r:id="rId16"/>
    <p:sldLayoutId id="2147484040"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9.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creativecommons.org/licenses/by-sa/3.0/" TargetMode="External"/><Relationship Id="rId7" Type="http://schemas.openxmlformats.org/officeDocument/2006/relationships/diagramColors" Target="../diagrams/colors1.xml"/><Relationship Id="rId2" Type="http://schemas.openxmlformats.org/officeDocument/2006/relationships/hyperlink" Target="https://fr.wikipedia.org/wiki/GitHub" TargetMode="Externa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8" Type="http://schemas.openxmlformats.org/officeDocument/2006/relationships/hyperlink" Target="https://stackoverflow.com/questions/38235500/how-to-create-custom-shapes-with-pseudo-classes-in-css3" TargetMode="External"/><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8" Type="http://schemas.openxmlformats.org/officeDocument/2006/relationships/hyperlink" Target="https://stackoverflow.com/questions/38235500/how-to-create-custom-shapes-with-pseudo-classes-in-css3" TargetMode="External"/><Relationship Id="rId3" Type="http://schemas.openxmlformats.org/officeDocument/2006/relationships/diagramLayout" Target="../diagrams/layout3.xml"/><Relationship Id="rId7" Type="http://schemas.openxmlformats.org/officeDocument/2006/relationships/image" Target="../media/image4.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E8747-1FF4-3547-BB41-28CE16C33BDF}"/>
              </a:ext>
            </a:extLst>
          </p:cNvPr>
          <p:cNvSpPr>
            <a:spLocks noGrp="1"/>
          </p:cNvSpPr>
          <p:nvPr>
            <p:ph type="ctrTitle"/>
          </p:nvPr>
        </p:nvSpPr>
        <p:spPr/>
        <p:txBody>
          <a:bodyPr/>
          <a:lstStyle/>
          <a:p>
            <a:r>
              <a:rPr lang="en-US" sz="5400" dirty="0" err="1"/>
              <a:t>Ilista</a:t>
            </a:r>
            <a:br>
              <a:rPr lang="en-US" dirty="0"/>
            </a:br>
            <a:r>
              <a:rPr lang="en-US" sz="2800" dirty="0"/>
              <a:t>A MADT 6123 Project</a:t>
            </a:r>
          </a:p>
        </p:txBody>
      </p:sp>
      <p:sp>
        <p:nvSpPr>
          <p:cNvPr id="3" name="Subtitle 2">
            <a:extLst>
              <a:ext uri="{FF2B5EF4-FFF2-40B4-BE49-F238E27FC236}">
                <a16:creationId xmlns:a16="http://schemas.microsoft.com/office/drawing/2014/main" id="{C27ECADC-4BD5-0347-937A-B6FF6149A73C}"/>
              </a:ext>
            </a:extLst>
          </p:cNvPr>
          <p:cNvSpPr>
            <a:spLocks noGrp="1"/>
          </p:cNvSpPr>
          <p:nvPr>
            <p:ph type="subTitle" idx="1"/>
          </p:nvPr>
        </p:nvSpPr>
        <p:spPr/>
        <p:txBody>
          <a:bodyPr>
            <a:normAutofit fontScale="85000" lnSpcReduction="20000"/>
          </a:bodyPr>
          <a:lstStyle/>
          <a:p>
            <a:endParaRPr lang="en-US" dirty="0"/>
          </a:p>
          <a:p>
            <a:endParaRPr lang="en-US" dirty="0"/>
          </a:p>
          <a:p>
            <a:r>
              <a:rPr lang="en-CA" dirty="0" err="1"/>
              <a:t>Dogukan</a:t>
            </a:r>
            <a:r>
              <a:rPr lang="en-CA" dirty="0"/>
              <a:t> </a:t>
            </a:r>
            <a:r>
              <a:rPr lang="en-CA" dirty="0" err="1"/>
              <a:t>Karayilanoglu</a:t>
            </a:r>
            <a:r>
              <a:rPr lang="en-CA" dirty="0"/>
              <a:t> C0755495</a:t>
            </a:r>
            <a:endParaRPr lang="en-PH" dirty="0"/>
          </a:p>
          <a:p>
            <a:r>
              <a:rPr lang="en-CA" dirty="0"/>
              <a:t>Rosette Lopez </a:t>
            </a:r>
            <a:r>
              <a:rPr lang="en-CA" dirty="0" err="1"/>
              <a:t>Pardillo</a:t>
            </a:r>
            <a:r>
              <a:rPr lang="en-CA" dirty="0"/>
              <a:t> C0768425</a:t>
            </a:r>
            <a:endParaRPr lang="en-PH" dirty="0"/>
          </a:p>
          <a:p>
            <a:endParaRPr lang="en-US" dirty="0"/>
          </a:p>
        </p:txBody>
      </p:sp>
    </p:spTree>
    <p:extLst>
      <p:ext uri="{BB962C8B-B14F-4D97-AF65-F5344CB8AC3E}">
        <p14:creationId xmlns:p14="http://schemas.microsoft.com/office/powerpoint/2010/main" val="3771947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D585-F6A5-9145-B698-2C17F77304EF}"/>
              </a:ext>
            </a:extLst>
          </p:cNvPr>
          <p:cNvSpPr>
            <a:spLocks noGrp="1"/>
          </p:cNvSpPr>
          <p:nvPr>
            <p:ph type="title"/>
          </p:nvPr>
        </p:nvSpPr>
        <p:spPr/>
        <p:txBody>
          <a:bodyPr/>
          <a:lstStyle/>
          <a:p>
            <a:r>
              <a:rPr lang="en-US" dirty="0"/>
              <a:t>ILISTA</a:t>
            </a:r>
            <a:br>
              <a:rPr lang="en-US" dirty="0"/>
            </a:br>
            <a:r>
              <a:rPr lang="en-US" sz="2200" dirty="0" err="1"/>
              <a:t>DAtabase</a:t>
            </a:r>
            <a:endParaRPr lang="en-US" sz="2200" dirty="0"/>
          </a:p>
        </p:txBody>
      </p:sp>
      <p:graphicFrame>
        <p:nvGraphicFramePr>
          <p:cNvPr id="7" name="Content Placeholder 7">
            <a:extLst>
              <a:ext uri="{FF2B5EF4-FFF2-40B4-BE49-F238E27FC236}">
                <a16:creationId xmlns:a16="http://schemas.microsoft.com/office/drawing/2014/main" id="{F29C54D4-E580-E14B-B4B4-2D662930A93B}"/>
              </a:ext>
            </a:extLst>
          </p:cNvPr>
          <p:cNvGraphicFramePr>
            <a:graphicFrameLocks noGrp="1"/>
          </p:cNvGraphicFramePr>
          <p:nvPr>
            <p:ph idx="1"/>
            <p:extLst>
              <p:ext uri="{D42A27DB-BD31-4B8C-83A1-F6EECF244321}">
                <p14:modId xmlns:p14="http://schemas.microsoft.com/office/powerpoint/2010/main" val="3859207802"/>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089003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6501E-3059-164E-8F91-90D929C99534}"/>
              </a:ext>
            </a:extLst>
          </p:cNvPr>
          <p:cNvSpPr>
            <a:spLocks noGrp="1"/>
          </p:cNvSpPr>
          <p:nvPr>
            <p:ph type="title"/>
          </p:nvPr>
        </p:nvSpPr>
        <p:spPr/>
        <p:txBody>
          <a:bodyPr/>
          <a:lstStyle/>
          <a:p>
            <a:r>
              <a:rPr lang="en-US" dirty="0"/>
              <a:t>ILISTA</a:t>
            </a:r>
            <a:br>
              <a:rPr lang="en-US" dirty="0"/>
            </a:br>
            <a:r>
              <a:rPr lang="en-US" sz="2000" dirty="0"/>
              <a:t>accessing DB</a:t>
            </a:r>
          </a:p>
        </p:txBody>
      </p:sp>
      <p:sp>
        <p:nvSpPr>
          <p:cNvPr id="3" name="Content Placeholder 2">
            <a:extLst>
              <a:ext uri="{FF2B5EF4-FFF2-40B4-BE49-F238E27FC236}">
                <a16:creationId xmlns:a16="http://schemas.microsoft.com/office/drawing/2014/main" id="{CD4FBDA4-E46A-CF4E-96C6-84E29EA884D6}"/>
              </a:ext>
            </a:extLst>
          </p:cNvPr>
          <p:cNvSpPr>
            <a:spLocks noGrp="1"/>
          </p:cNvSpPr>
          <p:nvPr>
            <p:ph idx="1"/>
          </p:nvPr>
        </p:nvSpPr>
        <p:spPr/>
        <p:txBody>
          <a:bodyPr anchor="t"/>
          <a:lstStyle/>
          <a:p>
            <a:pPr marL="0" indent="0">
              <a:buNone/>
            </a:pPr>
            <a:r>
              <a:rPr lang="en-US" i="1" dirty="0"/>
              <a:t>ILISTA</a:t>
            </a:r>
            <a:r>
              <a:rPr lang="en-US" dirty="0"/>
              <a:t> makes sure you get to most updated data from there server.  It requests for data from the database before it renders the lists of notes.</a:t>
            </a:r>
          </a:p>
          <a:p>
            <a:pPr marL="0" indent="0">
              <a:buNone/>
            </a:pPr>
            <a:endParaRPr lang="en-US" dirty="0"/>
          </a:p>
          <a:p>
            <a:pPr marL="0" indent="0">
              <a:buNone/>
            </a:pPr>
            <a:r>
              <a:rPr lang="en-US" dirty="0"/>
              <a:t>When a note is update, modifications are sent immediately to database</a:t>
            </a:r>
          </a:p>
          <a:p>
            <a:pPr marL="0" indent="0">
              <a:buNone/>
            </a:pPr>
            <a:endParaRPr lang="en-US" dirty="0"/>
          </a:p>
          <a:p>
            <a:pPr marL="0" indent="0">
              <a:buNone/>
            </a:pPr>
            <a:r>
              <a:rPr lang="en-US" dirty="0"/>
              <a:t>When a note is to be deleted, it will be deleted in the database.</a:t>
            </a:r>
          </a:p>
        </p:txBody>
      </p:sp>
    </p:spTree>
    <p:extLst>
      <p:ext uri="{BB962C8B-B14F-4D97-AF65-F5344CB8AC3E}">
        <p14:creationId xmlns:p14="http://schemas.microsoft.com/office/powerpoint/2010/main" val="39810434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Note List display Page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4035856" cy="3649133"/>
          </a:xfrm>
        </p:spPr>
        <p:txBody>
          <a:bodyPr anchor="ctr"/>
          <a:lstStyle/>
          <a:p>
            <a:pPr marL="0" indent="0">
              <a:buNone/>
            </a:pPr>
            <a:r>
              <a:rPr lang="en-US" i="1" dirty="0"/>
              <a:t>This is the default view of the application.  The following image shows ILISTA ran in an </a:t>
            </a:r>
            <a:r>
              <a:rPr lang="en-US" i="1" dirty="0" err="1"/>
              <a:t>Iphone</a:t>
            </a:r>
            <a:r>
              <a:rPr lang="en-US" i="1" dirty="0"/>
              <a:t> </a:t>
            </a:r>
            <a:r>
              <a:rPr lang="en-US" i="1" dirty="0" err="1"/>
              <a:t>XSMax</a:t>
            </a:r>
            <a:r>
              <a:rPr lang="en-US" i="1" dirty="0"/>
              <a:t>.  In this screenshot, a single note has already been created by the user with tithe “This is a new note”</a:t>
            </a:r>
          </a:p>
        </p:txBody>
      </p:sp>
      <p:pic>
        <p:nvPicPr>
          <p:cNvPr id="9" name="Picture 8">
            <a:extLst>
              <a:ext uri="{FF2B5EF4-FFF2-40B4-BE49-F238E27FC236}">
                <a16:creationId xmlns:a16="http://schemas.microsoft.com/office/drawing/2014/main" id="{B8DD61CE-442D-CE41-9638-DA04441910C9}"/>
              </a:ext>
            </a:extLst>
          </p:cNvPr>
          <p:cNvPicPr>
            <a:picLocks noChangeAspect="1"/>
          </p:cNvPicPr>
          <p:nvPr/>
        </p:nvPicPr>
        <p:blipFill>
          <a:blip r:embed="rId2"/>
          <a:stretch>
            <a:fillRect/>
          </a:stretch>
        </p:blipFill>
        <p:spPr>
          <a:xfrm>
            <a:off x="8461181" y="0"/>
            <a:ext cx="3730819" cy="6858000"/>
          </a:xfrm>
          <a:prstGeom prst="rect">
            <a:avLst/>
          </a:prstGeom>
        </p:spPr>
      </p:pic>
    </p:spTree>
    <p:extLst>
      <p:ext uri="{BB962C8B-B14F-4D97-AF65-F5344CB8AC3E}">
        <p14:creationId xmlns:p14="http://schemas.microsoft.com/office/powerpoint/2010/main" val="40132116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ADD NOTE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6254122" cy="3649133"/>
          </a:xfrm>
        </p:spPr>
        <p:txBody>
          <a:bodyPr anchor="ctr"/>
          <a:lstStyle/>
          <a:p>
            <a:pPr marL="0" indent="0">
              <a:buNone/>
            </a:pPr>
            <a:r>
              <a:rPr lang="en-US" i="1" dirty="0"/>
              <a:t>When the ADD button from Note Display is clicked, the Add Note UI is Stack screen is shown, allowing user add a new note and input its details</a:t>
            </a:r>
          </a:p>
        </p:txBody>
      </p:sp>
      <p:pic>
        <p:nvPicPr>
          <p:cNvPr id="8" name="Picture 7">
            <a:extLst>
              <a:ext uri="{FF2B5EF4-FFF2-40B4-BE49-F238E27FC236}">
                <a16:creationId xmlns:a16="http://schemas.microsoft.com/office/drawing/2014/main" id="{D833FF9F-B0C6-294C-8800-E95FBEFB8A00}"/>
              </a:ext>
            </a:extLst>
          </p:cNvPr>
          <p:cNvPicPr>
            <a:picLocks noChangeAspect="1"/>
          </p:cNvPicPr>
          <p:nvPr/>
        </p:nvPicPr>
        <p:blipFill>
          <a:blip r:embed="rId2"/>
          <a:stretch>
            <a:fillRect/>
          </a:stretch>
        </p:blipFill>
        <p:spPr>
          <a:xfrm>
            <a:off x="8461181" y="0"/>
            <a:ext cx="3730819" cy="6858000"/>
          </a:xfrm>
          <a:prstGeom prst="rect">
            <a:avLst/>
          </a:prstGeom>
        </p:spPr>
      </p:pic>
    </p:spTree>
    <p:extLst>
      <p:ext uri="{BB962C8B-B14F-4D97-AF65-F5344CB8AC3E}">
        <p14:creationId xmlns:p14="http://schemas.microsoft.com/office/powerpoint/2010/main" val="2282465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UPDATE NOTE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6254122" cy="3649133"/>
          </a:xfrm>
        </p:spPr>
        <p:txBody>
          <a:bodyPr anchor="ctr"/>
          <a:lstStyle/>
          <a:p>
            <a:pPr marL="0" indent="0">
              <a:buNone/>
            </a:pPr>
            <a:r>
              <a:rPr lang="en-US" i="1" dirty="0"/>
              <a:t>When the title of an existing note is clicked, it allows user to modify existing notes and change the title and details.  Once changing is done, user taps the Save button to confirm update is finished.</a:t>
            </a:r>
          </a:p>
        </p:txBody>
      </p:sp>
      <p:pic>
        <p:nvPicPr>
          <p:cNvPr id="6" name="Picture 5">
            <a:extLst>
              <a:ext uri="{FF2B5EF4-FFF2-40B4-BE49-F238E27FC236}">
                <a16:creationId xmlns:a16="http://schemas.microsoft.com/office/drawing/2014/main" id="{FB12124A-297A-EB4C-B044-8D4F1D38337A}"/>
              </a:ext>
            </a:extLst>
          </p:cNvPr>
          <p:cNvPicPr>
            <a:picLocks noChangeAspect="1"/>
          </p:cNvPicPr>
          <p:nvPr/>
        </p:nvPicPr>
        <p:blipFill>
          <a:blip r:embed="rId2"/>
          <a:stretch>
            <a:fillRect/>
          </a:stretch>
        </p:blipFill>
        <p:spPr>
          <a:xfrm>
            <a:off x="8461181" y="0"/>
            <a:ext cx="3730819" cy="6858000"/>
          </a:xfrm>
          <a:prstGeom prst="rect">
            <a:avLst/>
          </a:prstGeom>
        </p:spPr>
      </p:pic>
    </p:spTree>
    <p:extLst>
      <p:ext uri="{BB962C8B-B14F-4D97-AF65-F5344CB8AC3E}">
        <p14:creationId xmlns:p14="http://schemas.microsoft.com/office/powerpoint/2010/main" val="933139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Delete NOTE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4035856" cy="3649133"/>
          </a:xfrm>
        </p:spPr>
        <p:txBody>
          <a:bodyPr anchor="ctr"/>
          <a:lstStyle/>
          <a:p>
            <a:pPr marL="0" indent="0">
              <a:buNone/>
            </a:pPr>
            <a:r>
              <a:rPr lang="en-US" i="1" dirty="0"/>
              <a:t>In the Note List View, there is a button that allows the user to delete a note.  The images shows before the 2</a:t>
            </a:r>
            <a:r>
              <a:rPr lang="en-US" i="1" baseline="30000" dirty="0"/>
              <a:t>nd </a:t>
            </a:r>
            <a:r>
              <a:rPr lang="en-US" i="1" dirty="0"/>
              <a:t> and 3</a:t>
            </a:r>
            <a:r>
              <a:rPr lang="en-US" i="1" baseline="30000" dirty="0"/>
              <a:t>rd</a:t>
            </a:r>
            <a:r>
              <a:rPr lang="en-US" i="1" dirty="0"/>
              <a:t> notes are deleted(left) and after the delete button is clicked (right)</a:t>
            </a:r>
          </a:p>
        </p:txBody>
      </p:sp>
      <p:pic>
        <p:nvPicPr>
          <p:cNvPr id="5" name="Picture 4">
            <a:extLst>
              <a:ext uri="{FF2B5EF4-FFF2-40B4-BE49-F238E27FC236}">
                <a16:creationId xmlns:a16="http://schemas.microsoft.com/office/drawing/2014/main" id="{73292D72-ECA7-F545-8E04-4695196E6CAD}"/>
              </a:ext>
            </a:extLst>
          </p:cNvPr>
          <p:cNvPicPr>
            <a:picLocks noChangeAspect="1"/>
          </p:cNvPicPr>
          <p:nvPr/>
        </p:nvPicPr>
        <p:blipFill>
          <a:blip r:embed="rId2"/>
          <a:stretch>
            <a:fillRect/>
          </a:stretch>
        </p:blipFill>
        <p:spPr>
          <a:xfrm>
            <a:off x="8461181" y="138546"/>
            <a:ext cx="3730819" cy="6858000"/>
          </a:xfrm>
          <a:prstGeom prst="rect">
            <a:avLst/>
          </a:prstGeom>
        </p:spPr>
      </p:pic>
      <p:pic>
        <p:nvPicPr>
          <p:cNvPr id="7" name="Picture 6">
            <a:extLst>
              <a:ext uri="{FF2B5EF4-FFF2-40B4-BE49-F238E27FC236}">
                <a16:creationId xmlns:a16="http://schemas.microsoft.com/office/drawing/2014/main" id="{43591F05-F477-D04A-8477-423F2C6AE721}"/>
              </a:ext>
            </a:extLst>
          </p:cNvPr>
          <p:cNvPicPr>
            <a:picLocks noChangeAspect="1"/>
          </p:cNvPicPr>
          <p:nvPr/>
        </p:nvPicPr>
        <p:blipFill>
          <a:blip r:embed="rId3"/>
          <a:stretch>
            <a:fillRect/>
          </a:stretch>
        </p:blipFill>
        <p:spPr>
          <a:xfrm>
            <a:off x="5186554" y="138546"/>
            <a:ext cx="3730819" cy="6858000"/>
          </a:xfrm>
          <a:prstGeom prst="rect">
            <a:avLst/>
          </a:prstGeom>
        </p:spPr>
      </p:pic>
    </p:spTree>
    <p:extLst>
      <p:ext uri="{BB962C8B-B14F-4D97-AF65-F5344CB8AC3E}">
        <p14:creationId xmlns:p14="http://schemas.microsoft.com/office/powerpoint/2010/main" val="27069639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65F1-FADE-FC41-AEF1-03F1C707877E}"/>
              </a:ext>
            </a:extLst>
          </p:cNvPr>
          <p:cNvSpPr>
            <a:spLocks noGrp="1"/>
          </p:cNvSpPr>
          <p:nvPr>
            <p:ph type="title"/>
          </p:nvPr>
        </p:nvSpPr>
        <p:spPr/>
        <p:txBody>
          <a:bodyPr/>
          <a:lstStyle/>
          <a:p>
            <a:r>
              <a:rPr lang="en-US" sz="5400" dirty="0"/>
              <a:t>ILISTA</a:t>
            </a:r>
            <a:br>
              <a:rPr lang="en-US" dirty="0"/>
            </a:br>
            <a:r>
              <a:rPr lang="en-US" sz="2000" dirty="0"/>
              <a:t>Web application</a:t>
            </a:r>
          </a:p>
        </p:txBody>
      </p:sp>
      <p:sp>
        <p:nvSpPr>
          <p:cNvPr id="3" name="Content Placeholder 2">
            <a:extLst>
              <a:ext uri="{FF2B5EF4-FFF2-40B4-BE49-F238E27FC236}">
                <a16:creationId xmlns:a16="http://schemas.microsoft.com/office/drawing/2014/main" id="{9765F24E-7440-7F43-887E-639A7E29D408}"/>
              </a:ext>
            </a:extLst>
          </p:cNvPr>
          <p:cNvSpPr>
            <a:spLocks noGrp="1"/>
          </p:cNvSpPr>
          <p:nvPr>
            <p:ph idx="1"/>
          </p:nvPr>
        </p:nvSpPr>
        <p:spPr>
          <a:xfrm>
            <a:off x="685802" y="2142067"/>
            <a:ext cx="3022598" cy="3649133"/>
          </a:xfrm>
        </p:spPr>
        <p:txBody>
          <a:bodyPr anchor="ctr"/>
          <a:lstStyle/>
          <a:p>
            <a:pPr marL="0" indent="0">
              <a:buNone/>
            </a:pPr>
            <a:r>
              <a:rPr lang="en-US" b="1" i="1" dirty="0">
                <a:latin typeface="+mj-lt"/>
              </a:rPr>
              <a:t>This is how ILISTA looks in web browser </a:t>
            </a:r>
            <a:endParaRPr lang="en-US" i="1" dirty="0">
              <a:latin typeface="+mj-lt"/>
            </a:endParaRPr>
          </a:p>
          <a:p>
            <a:pPr marL="457200" lvl="1" indent="0">
              <a:buNone/>
            </a:pPr>
            <a:endParaRPr lang="en-US" i="1" dirty="0">
              <a:latin typeface="+mj-lt"/>
            </a:endParaRPr>
          </a:p>
        </p:txBody>
      </p:sp>
      <p:pic>
        <p:nvPicPr>
          <p:cNvPr id="6" name="Picture 5">
            <a:extLst>
              <a:ext uri="{FF2B5EF4-FFF2-40B4-BE49-F238E27FC236}">
                <a16:creationId xmlns:a16="http://schemas.microsoft.com/office/drawing/2014/main" id="{8FD0B044-35A1-BB4F-AD1E-2CDBEF7FA49B}"/>
              </a:ext>
            </a:extLst>
          </p:cNvPr>
          <p:cNvPicPr>
            <a:picLocks noChangeAspect="1"/>
          </p:cNvPicPr>
          <p:nvPr/>
        </p:nvPicPr>
        <p:blipFill>
          <a:blip r:embed="rId2"/>
          <a:stretch>
            <a:fillRect/>
          </a:stretch>
        </p:blipFill>
        <p:spPr>
          <a:xfrm>
            <a:off x="4330466" y="1456267"/>
            <a:ext cx="7960202" cy="4792133"/>
          </a:xfrm>
          <a:prstGeom prst="rect">
            <a:avLst/>
          </a:prstGeom>
        </p:spPr>
      </p:pic>
    </p:spTree>
    <p:extLst>
      <p:ext uri="{BB962C8B-B14F-4D97-AF65-F5344CB8AC3E}">
        <p14:creationId xmlns:p14="http://schemas.microsoft.com/office/powerpoint/2010/main" val="7311785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F2ABB-98A9-5A46-9378-FA1611B8DAC5}"/>
              </a:ext>
            </a:extLst>
          </p:cNvPr>
          <p:cNvSpPr>
            <a:spLocks noGrp="1"/>
          </p:cNvSpPr>
          <p:nvPr>
            <p:ph type="title"/>
          </p:nvPr>
        </p:nvSpPr>
        <p:spPr/>
        <p:txBody>
          <a:bodyPr/>
          <a:lstStyle/>
          <a:p>
            <a:r>
              <a:rPr lang="en-US" dirty="0"/>
              <a:t>ILISTA</a:t>
            </a:r>
            <a:br>
              <a:rPr lang="en-US" dirty="0"/>
            </a:br>
            <a:r>
              <a:rPr lang="en-US" sz="2000" dirty="0"/>
              <a:t>running the application</a:t>
            </a:r>
            <a:endParaRPr lang="en-US" dirty="0"/>
          </a:p>
        </p:txBody>
      </p:sp>
      <p:sp>
        <p:nvSpPr>
          <p:cNvPr id="3" name="Content Placeholder 2">
            <a:extLst>
              <a:ext uri="{FF2B5EF4-FFF2-40B4-BE49-F238E27FC236}">
                <a16:creationId xmlns:a16="http://schemas.microsoft.com/office/drawing/2014/main" id="{920C4640-FC84-7442-B87B-661BDF129306}"/>
              </a:ext>
            </a:extLst>
          </p:cNvPr>
          <p:cNvSpPr>
            <a:spLocks noGrp="1"/>
          </p:cNvSpPr>
          <p:nvPr>
            <p:ph idx="1"/>
          </p:nvPr>
        </p:nvSpPr>
        <p:spPr/>
        <p:txBody>
          <a:bodyPr anchor="t"/>
          <a:lstStyle/>
          <a:p>
            <a:pPr marL="0" indent="0">
              <a:buNone/>
            </a:pPr>
            <a:r>
              <a:rPr lang="en-US" dirty="0"/>
              <a:t>RUN EXPRESS SERVER</a:t>
            </a:r>
          </a:p>
          <a:p>
            <a:r>
              <a:rPr lang="en-US" dirty="0"/>
              <a:t>	Navigate to </a:t>
            </a:r>
            <a:r>
              <a:rPr lang="en-US" dirty="0" err="1"/>
              <a:t>Ilista</a:t>
            </a:r>
            <a:r>
              <a:rPr lang="en-US" dirty="0"/>
              <a:t> project in any terminal/command line.</a:t>
            </a:r>
          </a:p>
          <a:p>
            <a:r>
              <a:rPr lang="en-US" dirty="0"/>
              <a:t>	$ cd </a:t>
            </a:r>
            <a:r>
              <a:rPr lang="en-US" dirty="0" err="1"/>
              <a:t>src</a:t>
            </a:r>
            <a:endParaRPr lang="en-US" dirty="0"/>
          </a:p>
          <a:p>
            <a:r>
              <a:rPr lang="en-US" dirty="0"/>
              <a:t>	$ node </a:t>
            </a:r>
            <a:r>
              <a:rPr lang="en-US" dirty="0" err="1"/>
              <a:t>Server.js</a:t>
            </a:r>
            <a:endParaRPr lang="en-US" dirty="0"/>
          </a:p>
          <a:p>
            <a:pPr marL="0" indent="0">
              <a:buNone/>
            </a:pPr>
            <a:endParaRPr lang="en-US" dirty="0"/>
          </a:p>
          <a:p>
            <a:pPr marL="0" indent="0">
              <a:buNone/>
            </a:pPr>
            <a:r>
              <a:rPr lang="en-US" dirty="0"/>
              <a:t>RUN ILISTA APPLICATION</a:t>
            </a:r>
          </a:p>
          <a:p>
            <a:pPr marL="0" indent="0">
              <a:buNone/>
            </a:pPr>
            <a:r>
              <a:rPr lang="en-US" dirty="0"/>
              <a:t>This application is expo based and can run in web, </a:t>
            </a:r>
            <a:r>
              <a:rPr lang="en-US" dirty="0" err="1"/>
              <a:t>ios</a:t>
            </a:r>
            <a:r>
              <a:rPr lang="en-US" dirty="0"/>
              <a:t>, and android</a:t>
            </a:r>
          </a:p>
          <a:p>
            <a:r>
              <a:rPr lang="en-US" dirty="0"/>
              <a:t>Navigate to </a:t>
            </a:r>
            <a:r>
              <a:rPr lang="en-US" dirty="0" err="1"/>
              <a:t>Ilista</a:t>
            </a:r>
            <a:r>
              <a:rPr lang="en-US" dirty="0"/>
              <a:t> project in any terminal/command line</a:t>
            </a:r>
          </a:p>
          <a:p>
            <a:r>
              <a:rPr lang="en-US" dirty="0"/>
              <a:t>$ expo start</a:t>
            </a:r>
          </a:p>
        </p:txBody>
      </p:sp>
    </p:spTree>
    <p:extLst>
      <p:ext uri="{BB962C8B-B14F-4D97-AF65-F5344CB8AC3E}">
        <p14:creationId xmlns:p14="http://schemas.microsoft.com/office/powerpoint/2010/main" val="4054077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65F1-FADE-FC41-AEF1-03F1C707877E}"/>
              </a:ext>
            </a:extLst>
          </p:cNvPr>
          <p:cNvSpPr>
            <a:spLocks noGrp="1"/>
          </p:cNvSpPr>
          <p:nvPr>
            <p:ph type="title"/>
          </p:nvPr>
        </p:nvSpPr>
        <p:spPr/>
        <p:txBody>
          <a:bodyPr/>
          <a:lstStyle/>
          <a:p>
            <a:r>
              <a:rPr lang="en-US" sz="5400" dirty="0"/>
              <a:t>ILISTA</a:t>
            </a:r>
            <a:br>
              <a:rPr lang="en-US" dirty="0"/>
            </a:br>
            <a:r>
              <a:rPr lang="en-US" sz="2000" dirty="0" err="1"/>
              <a:t>FUTure</a:t>
            </a:r>
            <a:r>
              <a:rPr lang="en-US" sz="2000" dirty="0"/>
              <a:t> implementations</a:t>
            </a:r>
          </a:p>
        </p:txBody>
      </p:sp>
      <p:graphicFrame>
        <p:nvGraphicFramePr>
          <p:cNvPr id="4" name="Content Placeholder 3">
            <a:extLst>
              <a:ext uri="{FF2B5EF4-FFF2-40B4-BE49-F238E27FC236}">
                <a16:creationId xmlns:a16="http://schemas.microsoft.com/office/drawing/2014/main" id="{C13544C7-75F1-E04C-ABDF-54F04DBF88FE}"/>
              </a:ext>
            </a:extLst>
          </p:cNvPr>
          <p:cNvGraphicFramePr>
            <a:graphicFrameLocks noGrp="1"/>
          </p:cNvGraphicFramePr>
          <p:nvPr>
            <p:ph idx="1"/>
            <p:extLst>
              <p:ext uri="{D42A27DB-BD31-4B8C-83A1-F6EECF244321}">
                <p14:modId xmlns:p14="http://schemas.microsoft.com/office/powerpoint/2010/main" val="3352952463"/>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3249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A57DDED-4C5F-9245-A161-BDD8981004C9}"/>
              </a:ext>
            </a:extLst>
          </p:cNvPr>
          <p:cNvSpPr>
            <a:spLocks noGrp="1"/>
          </p:cNvSpPr>
          <p:nvPr>
            <p:ph type="body" sz="half" idx="2"/>
          </p:nvPr>
        </p:nvSpPr>
        <p:spPr/>
        <p:txBody>
          <a:bodyPr>
            <a:normAutofit fontScale="77500" lnSpcReduction="20000"/>
          </a:bodyPr>
          <a:lstStyle/>
          <a:p>
            <a:pPr algn="ctr"/>
            <a:r>
              <a:rPr lang="en-US" dirty="0">
                <a:latin typeface="Zapfino" panose="03030300040707070C03" pitchFamily="66" charset="77"/>
              </a:rPr>
              <a:t>Live Long &amp; Prosper</a:t>
            </a:r>
          </a:p>
        </p:txBody>
      </p:sp>
      <p:pic>
        <p:nvPicPr>
          <p:cNvPr id="6" name="Picture 5">
            <a:extLst>
              <a:ext uri="{FF2B5EF4-FFF2-40B4-BE49-F238E27FC236}">
                <a16:creationId xmlns:a16="http://schemas.microsoft.com/office/drawing/2014/main" id="{340EE312-577C-B34D-A36B-8141372512D8}"/>
              </a:ext>
            </a:extLst>
          </p:cNvPr>
          <p:cNvPicPr>
            <a:picLocks noChangeAspect="1"/>
          </p:cNvPicPr>
          <p:nvPr/>
        </p:nvPicPr>
        <p:blipFill>
          <a:blip r:embed="rId2"/>
          <a:stretch>
            <a:fillRect/>
          </a:stretch>
        </p:blipFill>
        <p:spPr>
          <a:xfrm>
            <a:off x="4164013" y="539750"/>
            <a:ext cx="3175000" cy="3949700"/>
          </a:xfrm>
          <a:prstGeom prst="rect">
            <a:avLst/>
          </a:prstGeom>
        </p:spPr>
      </p:pic>
    </p:spTree>
    <p:extLst>
      <p:ext uri="{BB962C8B-B14F-4D97-AF65-F5344CB8AC3E}">
        <p14:creationId xmlns:p14="http://schemas.microsoft.com/office/powerpoint/2010/main" val="408063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7CD4-8CEF-1948-9912-FBE7A079FB7D}"/>
              </a:ext>
            </a:extLst>
          </p:cNvPr>
          <p:cNvSpPr>
            <a:spLocks noGrp="1"/>
          </p:cNvSpPr>
          <p:nvPr>
            <p:ph type="title"/>
          </p:nvPr>
        </p:nvSpPr>
        <p:spPr/>
        <p:txBody>
          <a:bodyPr/>
          <a:lstStyle/>
          <a:p>
            <a:r>
              <a:rPr lang="en-US" sz="5400" dirty="0"/>
              <a:t>ILISTA</a:t>
            </a:r>
            <a:br>
              <a:rPr lang="en-US" dirty="0"/>
            </a:br>
            <a:r>
              <a:rPr lang="en-US" sz="2000" dirty="0"/>
              <a:t>PROJECT ASSETS</a:t>
            </a:r>
          </a:p>
        </p:txBody>
      </p:sp>
      <p:sp>
        <p:nvSpPr>
          <p:cNvPr id="6" name="TextBox 5">
            <a:extLst>
              <a:ext uri="{FF2B5EF4-FFF2-40B4-BE49-F238E27FC236}">
                <a16:creationId xmlns:a16="http://schemas.microsoft.com/office/drawing/2014/main" id="{CB47548E-5BB0-7C49-B1E1-E11984831E91}"/>
              </a:ext>
            </a:extLst>
          </p:cNvPr>
          <p:cNvSpPr txBox="1"/>
          <p:nvPr/>
        </p:nvSpPr>
        <p:spPr>
          <a:xfrm flipH="1">
            <a:off x="9572412" y="8758156"/>
            <a:ext cx="45719" cy="6463308"/>
          </a:xfrm>
          <a:prstGeom prst="rect">
            <a:avLst/>
          </a:prstGeom>
          <a:noFill/>
        </p:spPr>
        <p:txBody>
          <a:bodyPr wrap="square" rtlCol="0">
            <a:spAutoFit/>
          </a:bodyPr>
          <a:lstStyle/>
          <a:p>
            <a:r>
              <a:rPr lang="en-US" sz="900">
                <a:hlinkClick r:id="rId2" tooltip="https://fr.wikipedia.org/wiki/GitHub"/>
              </a:rPr>
              <a:t>This Photo</a:t>
            </a:r>
            <a:r>
              <a:rPr lang="en-US" sz="900"/>
              <a:t> by Unknown Author is licensed under </a:t>
            </a:r>
            <a:r>
              <a:rPr lang="en-US" sz="900">
                <a:hlinkClick r:id="rId3" tooltip="https://creativecommons.org/licenses/by-sa/3.0/"/>
              </a:rPr>
              <a:t>CC BY-SA</a:t>
            </a:r>
            <a:endParaRPr lang="en-US" sz="900"/>
          </a:p>
        </p:txBody>
      </p:sp>
      <p:sp>
        <p:nvSpPr>
          <p:cNvPr id="24" name="TextBox 23">
            <a:extLst>
              <a:ext uri="{FF2B5EF4-FFF2-40B4-BE49-F238E27FC236}">
                <a16:creationId xmlns:a16="http://schemas.microsoft.com/office/drawing/2014/main" id="{0D6EC8B0-B578-E949-B8A8-4E40B75F3234}"/>
              </a:ext>
            </a:extLst>
          </p:cNvPr>
          <p:cNvSpPr txBox="1"/>
          <p:nvPr/>
        </p:nvSpPr>
        <p:spPr>
          <a:xfrm>
            <a:off x="2967000" y="7158000"/>
            <a:ext cx="6858000" cy="230832"/>
          </a:xfrm>
          <a:prstGeom prst="rect">
            <a:avLst/>
          </a:prstGeom>
          <a:noFill/>
        </p:spPr>
        <p:txBody>
          <a:bodyPr wrap="square" rtlCol="0">
            <a:spAutoFit/>
          </a:bodyPr>
          <a:lstStyle/>
          <a:p>
            <a:r>
              <a:rPr lang="en-US" sz="900">
                <a:hlinkClick r:id="rId2" tooltip="https://fr.wikipedia.org/wiki/GitHub"/>
              </a:rPr>
              <a:t>This Photo</a:t>
            </a:r>
            <a:r>
              <a:rPr lang="en-US" sz="900"/>
              <a:t> by Unknown Author is licensed under </a:t>
            </a:r>
            <a:r>
              <a:rPr lang="en-US" sz="900">
                <a:hlinkClick r:id="rId3" tooltip="https://creativecommons.org/licenses/by-sa/3.0/"/>
              </a:rPr>
              <a:t>CC BY-SA</a:t>
            </a:r>
            <a:endParaRPr lang="en-US" sz="900"/>
          </a:p>
        </p:txBody>
      </p:sp>
      <p:graphicFrame>
        <p:nvGraphicFramePr>
          <p:cNvPr id="8" name="Content Placeholder 7">
            <a:extLst>
              <a:ext uri="{FF2B5EF4-FFF2-40B4-BE49-F238E27FC236}">
                <a16:creationId xmlns:a16="http://schemas.microsoft.com/office/drawing/2014/main" id="{CFC881E5-94D0-BE4B-8506-49C4901BFEC2}"/>
              </a:ext>
            </a:extLst>
          </p:cNvPr>
          <p:cNvGraphicFramePr>
            <a:graphicFrameLocks noGrp="1"/>
          </p:cNvGraphicFramePr>
          <p:nvPr>
            <p:ph idx="1"/>
            <p:extLst>
              <p:ext uri="{D42A27DB-BD31-4B8C-83A1-F6EECF244321}">
                <p14:modId xmlns:p14="http://schemas.microsoft.com/office/powerpoint/2010/main" val="2792236383"/>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713752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7CD4-8CEF-1948-9912-FBE7A079FB7D}"/>
              </a:ext>
            </a:extLst>
          </p:cNvPr>
          <p:cNvSpPr>
            <a:spLocks noGrp="1"/>
          </p:cNvSpPr>
          <p:nvPr>
            <p:ph type="title"/>
          </p:nvPr>
        </p:nvSpPr>
        <p:spPr/>
        <p:txBody>
          <a:bodyPr/>
          <a:lstStyle/>
          <a:p>
            <a:r>
              <a:rPr lang="en-US" sz="5400" dirty="0"/>
              <a:t>ILISTA</a:t>
            </a:r>
            <a:br>
              <a:rPr lang="en-US" dirty="0"/>
            </a:br>
            <a:r>
              <a:rPr lang="en-US" sz="2000" dirty="0"/>
              <a:t>PURPOSE </a:t>
            </a:r>
          </a:p>
        </p:txBody>
      </p:sp>
      <p:graphicFrame>
        <p:nvGraphicFramePr>
          <p:cNvPr id="4" name="Content Placeholder 3">
            <a:extLst>
              <a:ext uri="{FF2B5EF4-FFF2-40B4-BE49-F238E27FC236}">
                <a16:creationId xmlns:a16="http://schemas.microsoft.com/office/drawing/2014/main" id="{313514D6-F134-C342-BD76-EEDFF0081ABD}"/>
              </a:ext>
            </a:extLst>
          </p:cNvPr>
          <p:cNvGraphicFramePr>
            <a:graphicFrameLocks noGrp="1"/>
          </p:cNvGraphicFramePr>
          <p:nvPr>
            <p:ph idx="1"/>
            <p:extLst>
              <p:ext uri="{D42A27DB-BD31-4B8C-83A1-F6EECF244321}">
                <p14:modId xmlns:p14="http://schemas.microsoft.com/office/powerpoint/2010/main" val="1094889535"/>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How to create custom shapes with pseudo classes in CSS3 ...">
            <a:extLst>
              <a:ext uri="{FF2B5EF4-FFF2-40B4-BE49-F238E27FC236}">
                <a16:creationId xmlns:a16="http://schemas.microsoft.com/office/drawing/2014/main" id="{AFAC07D3-3FFF-5D42-92A3-309EDDFDB178}"/>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2281238"/>
            <a:ext cx="474134" cy="474134"/>
          </a:xfrm>
          <a:prstGeom prst="rect">
            <a:avLst/>
          </a:prstGeom>
        </p:spPr>
      </p:pic>
      <p:pic>
        <p:nvPicPr>
          <p:cNvPr id="11" name="Picture 10" descr="How to create custom shapes with pseudo classes in CSS3 ...">
            <a:extLst>
              <a:ext uri="{FF2B5EF4-FFF2-40B4-BE49-F238E27FC236}">
                <a16:creationId xmlns:a16="http://schemas.microsoft.com/office/drawing/2014/main" id="{0C285FF1-19E4-BF4F-919A-8587F72B7A2C}"/>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3244584"/>
            <a:ext cx="474134" cy="474134"/>
          </a:xfrm>
          <a:prstGeom prst="rect">
            <a:avLst/>
          </a:prstGeom>
        </p:spPr>
      </p:pic>
      <p:pic>
        <p:nvPicPr>
          <p:cNvPr id="12" name="Picture 11" descr="How to create custom shapes with pseudo classes in CSS3 ...">
            <a:extLst>
              <a:ext uri="{FF2B5EF4-FFF2-40B4-BE49-F238E27FC236}">
                <a16:creationId xmlns:a16="http://schemas.microsoft.com/office/drawing/2014/main" id="{C34878B0-2247-C84C-AD11-F5718EABC269}"/>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8" y="4229627"/>
            <a:ext cx="474134" cy="474134"/>
          </a:xfrm>
          <a:prstGeom prst="rect">
            <a:avLst/>
          </a:prstGeom>
        </p:spPr>
      </p:pic>
      <p:pic>
        <p:nvPicPr>
          <p:cNvPr id="13" name="Picture 12" descr="How to create custom shapes with pseudo classes in CSS3 ...">
            <a:extLst>
              <a:ext uri="{FF2B5EF4-FFF2-40B4-BE49-F238E27FC236}">
                <a16:creationId xmlns:a16="http://schemas.microsoft.com/office/drawing/2014/main" id="{830C0923-DD93-5847-98D6-A8FFEFBCC4F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5156199"/>
            <a:ext cx="474134" cy="474134"/>
          </a:xfrm>
          <a:prstGeom prst="rect">
            <a:avLst/>
          </a:prstGeom>
        </p:spPr>
      </p:pic>
    </p:spTree>
    <p:extLst>
      <p:ext uri="{BB962C8B-B14F-4D97-AF65-F5344CB8AC3E}">
        <p14:creationId xmlns:p14="http://schemas.microsoft.com/office/powerpoint/2010/main" val="1747206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7CD4-8CEF-1948-9912-FBE7A079FB7D}"/>
              </a:ext>
            </a:extLst>
          </p:cNvPr>
          <p:cNvSpPr>
            <a:spLocks noGrp="1"/>
          </p:cNvSpPr>
          <p:nvPr>
            <p:ph type="title"/>
          </p:nvPr>
        </p:nvSpPr>
        <p:spPr/>
        <p:txBody>
          <a:bodyPr/>
          <a:lstStyle/>
          <a:p>
            <a:r>
              <a:rPr lang="en-US" sz="5400" dirty="0"/>
              <a:t>ILISTA</a:t>
            </a:r>
            <a:br>
              <a:rPr lang="en-US" dirty="0"/>
            </a:br>
            <a:r>
              <a:rPr lang="en-US" sz="2000" dirty="0"/>
              <a:t>DEVELOPMENT Fundamentals</a:t>
            </a:r>
          </a:p>
        </p:txBody>
      </p:sp>
      <p:graphicFrame>
        <p:nvGraphicFramePr>
          <p:cNvPr id="4" name="Content Placeholder 3">
            <a:extLst>
              <a:ext uri="{FF2B5EF4-FFF2-40B4-BE49-F238E27FC236}">
                <a16:creationId xmlns:a16="http://schemas.microsoft.com/office/drawing/2014/main" id="{313514D6-F134-C342-BD76-EEDFF0081ABD}"/>
              </a:ext>
            </a:extLst>
          </p:cNvPr>
          <p:cNvGraphicFramePr>
            <a:graphicFrameLocks noGrp="1"/>
          </p:cNvGraphicFramePr>
          <p:nvPr>
            <p:ph idx="1"/>
            <p:extLst>
              <p:ext uri="{D42A27DB-BD31-4B8C-83A1-F6EECF244321}">
                <p14:modId xmlns:p14="http://schemas.microsoft.com/office/powerpoint/2010/main" val="3680189833"/>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How to create custom shapes with pseudo classes in CSS3 ...">
            <a:extLst>
              <a:ext uri="{FF2B5EF4-FFF2-40B4-BE49-F238E27FC236}">
                <a16:creationId xmlns:a16="http://schemas.microsoft.com/office/drawing/2014/main" id="{AFAC07D3-3FFF-5D42-92A3-309EDDFDB178}"/>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2170858"/>
            <a:ext cx="369456" cy="369456"/>
          </a:xfrm>
          <a:prstGeom prst="rect">
            <a:avLst/>
          </a:prstGeom>
        </p:spPr>
      </p:pic>
      <p:pic>
        <p:nvPicPr>
          <p:cNvPr id="14" name="Picture 13" descr="How to create custom shapes with pseudo classes in CSS3 ...">
            <a:extLst>
              <a:ext uri="{FF2B5EF4-FFF2-40B4-BE49-F238E27FC236}">
                <a16:creationId xmlns:a16="http://schemas.microsoft.com/office/drawing/2014/main" id="{FA4FECB3-24EF-9A4F-B5D6-87E7A0A4C18F}"/>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2822025"/>
            <a:ext cx="369456" cy="369456"/>
          </a:xfrm>
          <a:prstGeom prst="rect">
            <a:avLst/>
          </a:prstGeom>
        </p:spPr>
      </p:pic>
      <p:pic>
        <p:nvPicPr>
          <p:cNvPr id="15" name="Picture 14" descr="How to create custom shapes with pseudo classes in CSS3 ...">
            <a:extLst>
              <a:ext uri="{FF2B5EF4-FFF2-40B4-BE49-F238E27FC236}">
                <a16:creationId xmlns:a16="http://schemas.microsoft.com/office/drawing/2014/main" id="{49A0487C-2EDA-BA47-BE03-7335202C4FB4}"/>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3450413"/>
            <a:ext cx="369456" cy="369456"/>
          </a:xfrm>
          <a:prstGeom prst="rect">
            <a:avLst/>
          </a:prstGeom>
        </p:spPr>
      </p:pic>
      <p:pic>
        <p:nvPicPr>
          <p:cNvPr id="17" name="Picture 16" descr="How to create custom shapes with pseudo classes in CSS3 ...">
            <a:extLst>
              <a:ext uri="{FF2B5EF4-FFF2-40B4-BE49-F238E27FC236}">
                <a16:creationId xmlns:a16="http://schemas.microsoft.com/office/drawing/2014/main" id="{7FD01F51-DD89-4443-BEC5-178FC478DE20}"/>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4087141"/>
            <a:ext cx="369456" cy="369456"/>
          </a:xfrm>
          <a:prstGeom prst="rect">
            <a:avLst/>
          </a:prstGeom>
        </p:spPr>
      </p:pic>
      <p:pic>
        <p:nvPicPr>
          <p:cNvPr id="18" name="Picture 17" descr="How to create custom shapes with pseudo classes in CSS3 ...">
            <a:extLst>
              <a:ext uri="{FF2B5EF4-FFF2-40B4-BE49-F238E27FC236}">
                <a16:creationId xmlns:a16="http://schemas.microsoft.com/office/drawing/2014/main" id="{FBA18B4A-AF8B-0647-ABBC-A40C8D454CD4}"/>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4705950"/>
            <a:ext cx="369456" cy="369456"/>
          </a:xfrm>
          <a:prstGeom prst="rect">
            <a:avLst/>
          </a:prstGeom>
        </p:spPr>
      </p:pic>
      <p:pic>
        <p:nvPicPr>
          <p:cNvPr id="19" name="Picture 18" descr="How to create custom shapes with pseudo classes in CSS3 ...">
            <a:extLst>
              <a:ext uri="{FF2B5EF4-FFF2-40B4-BE49-F238E27FC236}">
                <a16:creationId xmlns:a16="http://schemas.microsoft.com/office/drawing/2014/main" id="{8D0AC833-7F36-C04E-96CC-017C998ECEB1}"/>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5333418"/>
            <a:ext cx="369456" cy="369456"/>
          </a:xfrm>
          <a:prstGeom prst="rect">
            <a:avLst/>
          </a:prstGeom>
        </p:spPr>
      </p:pic>
    </p:spTree>
    <p:extLst>
      <p:ext uri="{BB962C8B-B14F-4D97-AF65-F5344CB8AC3E}">
        <p14:creationId xmlns:p14="http://schemas.microsoft.com/office/powerpoint/2010/main" val="3479885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E4FD9-F6E5-8A46-94F0-2B989120D284}"/>
              </a:ext>
            </a:extLst>
          </p:cNvPr>
          <p:cNvSpPr>
            <a:spLocks noGrp="1"/>
          </p:cNvSpPr>
          <p:nvPr>
            <p:ph type="title"/>
          </p:nvPr>
        </p:nvSpPr>
        <p:spPr/>
        <p:txBody>
          <a:bodyPr/>
          <a:lstStyle/>
          <a:p>
            <a:r>
              <a:rPr lang="en-US" sz="5400" dirty="0"/>
              <a:t>ILISTA </a:t>
            </a:r>
            <a:br>
              <a:rPr lang="en-US" dirty="0"/>
            </a:br>
            <a:r>
              <a:rPr lang="en-US" sz="2000" dirty="0"/>
              <a:t>features</a:t>
            </a:r>
          </a:p>
        </p:txBody>
      </p:sp>
      <p:graphicFrame>
        <p:nvGraphicFramePr>
          <p:cNvPr id="7" name="Content Placeholder 6">
            <a:extLst>
              <a:ext uri="{FF2B5EF4-FFF2-40B4-BE49-F238E27FC236}">
                <a16:creationId xmlns:a16="http://schemas.microsoft.com/office/drawing/2014/main" id="{CBBB3FFF-9371-A941-A0D7-73A48688B77D}"/>
              </a:ext>
            </a:extLst>
          </p:cNvPr>
          <p:cNvGraphicFramePr>
            <a:graphicFrameLocks noGrp="1"/>
          </p:cNvGraphicFramePr>
          <p:nvPr>
            <p:ph idx="1"/>
            <p:extLst>
              <p:ext uri="{D42A27DB-BD31-4B8C-83A1-F6EECF244321}">
                <p14:modId xmlns:p14="http://schemas.microsoft.com/office/powerpoint/2010/main" val="3934922752"/>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2689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rocess 10">
            <a:extLst>
              <a:ext uri="{FF2B5EF4-FFF2-40B4-BE49-F238E27FC236}">
                <a16:creationId xmlns:a16="http://schemas.microsoft.com/office/drawing/2014/main" id="{B3EA2149-C4C7-BE47-A13B-05A681F09AEB}"/>
              </a:ext>
            </a:extLst>
          </p:cNvPr>
          <p:cNvSpPr/>
          <p:nvPr/>
        </p:nvSpPr>
        <p:spPr>
          <a:xfrm>
            <a:off x="3217338" y="2199663"/>
            <a:ext cx="4148395" cy="3522148"/>
          </a:xfrm>
          <a:prstGeom prst="flowChartProcess">
            <a:avLst/>
          </a:prstGeom>
          <a:gradFill>
            <a:gsLst>
              <a:gs pos="96000">
                <a:schemeClr val="accent2">
                  <a:tint val="98000"/>
                  <a:lumMod val="100000"/>
                  <a:alpha val="0"/>
                </a:schemeClr>
              </a:gs>
              <a:gs pos="100000">
                <a:schemeClr val="accent2">
                  <a:shade val="88000"/>
                  <a:lumMod val="88000"/>
                  <a:alpha val="27000"/>
                </a:schemeClr>
              </a:gs>
            </a:gsLst>
          </a:gra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600" b="1" dirty="0">
                <a:ln w="22225">
                  <a:noFill/>
                  <a:prstDash val="solid"/>
                </a:ln>
                <a:solidFill>
                  <a:schemeClr val="tx1"/>
                </a:solidFill>
              </a:rPr>
              <a:t>Browser/Device</a:t>
            </a:r>
          </a:p>
        </p:txBody>
      </p:sp>
      <p:sp>
        <p:nvSpPr>
          <p:cNvPr id="10" name="Process 9">
            <a:extLst>
              <a:ext uri="{FF2B5EF4-FFF2-40B4-BE49-F238E27FC236}">
                <a16:creationId xmlns:a16="http://schemas.microsoft.com/office/drawing/2014/main" id="{AA0C6B4A-D418-3046-8B87-80988758197D}"/>
              </a:ext>
            </a:extLst>
          </p:cNvPr>
          <p:cNvSpPr/>
          <p:nvPr/>
        </p:nvSpPr>
        <p:spPr>
          <a:xfrm>
            <a:off x="3742271" y="3203739"/>
            <a:ext cx="3393639" cy="2259046"/>
          </a:xfrm>
          <a:prstGeom prst="flowChartProcess">
            <a:avLst/>
          </a:prstGeom>
          <a:gradFill>
            <a:gsLst>
              <a:gs pos="96000">
                <a:schemeClr val="accent2">
                  <a:tint val="98000"/>
                  <a:lumMod val="100000"/>
                  <a:alpha val="32000"/>
                </a:schemeClr>
              </a:gs>
              <a:gs pos="100000">
                <a:schemeClr val="accent2">
                  <a:shade val="88000"/>
                  <a:lumMod val="88000"/>
                  <a:alpha val="27000"/>
                </a:schemeClr>
              </a:gs>
            </a:gsLst>
          </a:gra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2400" b="1" dirty="0">
                <a:ln w="22225">
                  <a:noFill/>
                  <a:prstDash val="solid"/>
                </a:ln>
                <a:solidFill>
                  <a:schemeClr val="tx1"/>
                </a:solidFill>
              </a:rPr>
              <a:t>ILISTA </a:t>
            </a:r>
          </a:p>
          <a:p>
            <a:r>
              <a:rPr lang="en-US" sz="2400" b="1" dirty="0">
                <a:ln w="22225">
                  <a:noFill/>
                  <a:prstDash val="solid"/>
                </a:ln>
                <a:solidFill>
                  <a:schemeClr val="tx1"/>
                </a:solidFill>
              </a:rPr>
              <a:t>APPLICATION</a:t>
            </a:r>
          </a:p>
        </p:txBody>
      </p:sp>
      <p:sp>
        <p:nvSpPr>
          <p:cNvPr id="2" name="Title 1">
            <a:extLst>
              <a:ext uri="{FF2B5EF4-FFF2-40B4-BE49-F238E27FC236}">
                <a16:creationId xmlns:a16="http://schemas.microsoft.com/office/drawing/2014/main" id="{D46B57DE-76D3-3345-BF37-6315B218BF7E}"/>
              </a:ext>
            </a:extLst>
          </p:cNvPr>
          <p:cNvSpPr>
            <a:spLocks noGrp="1"/>
          </p:cNvSpPr>
          <p:nvPr>
            <p:ph type="title"/>
          </p:nvPr>
        </p:nvSpPr>
        <p:spPr/>
        <p:txBody>
          <a:bodyPr>
            <a:normAutofit/>
          </a:bodyPr>
          <a:lstStyle/>
          <a:p>
            <a:r>
              <a:rPr lang="en-US" sz="5400" dirty="0" err="1"/>
              <a:t>ilista</a:t>
            </a:r>
            <a:br>
              <a:rPr lang="en-US" dirty="0"/>
            </a:br>
            <a:r>
              <a:rPr lang="en-US" sz="2200" dirty="0"/>
              <a:t>function diagram</a:t>
            </a:r>
            <a:endParaRPr lang="en-US" sz="2200" dirty="0">
              <a:cs typeface="Calibri Light"/>
            </a:endParaRPr>
          </a:p>
        </p:txBody>
      </p:sp>
      <p:sp>
        <p:nvSpPr>
          <p:cNvPr id="4" name="TextBox 3">
            <a:extLst>
              <a:ext uri="{FF2B5EF4-FFF2-40B4-BE49-F238E27FC236}">
                <a16:creationId xmlns:a16="http://schemas.microsoft.com/office/drawing/2014/main" id="{F021D351-2CFB-DC4D-A5D1-28EE3CB07AB9}"/>
              </a:ext>
            </a:extLst>
          </p:cNvPr>
          <p:cNvSpPr txBox="1"/>
          <p:nvPr/>
        </p:nvSpPr>
        <p:spPr>
          <a:xfrm>
            <a:off x="11668381" y="4262839"/>
            <a:ext cx="184731" cy="369332"/>
          </a:xfrm>
          <a:prstGeom prst="rect">
            <a:avLst/>
          </a:prstGeom>
          <a:noFill/>
        </p:spPr>
        <p:txBody>
          <a:bodyPr wrap="square" rtlCol="0">
            <a:spAutoFit/>
          </a:bodyPr>
          <a:lstStyle/>
          <a:p>
            <a:endParaRPr lang="en-US" dirty="0"/>
          </a:p>
        </p:txBody>
      </p:sp>
      <p:sp>
        <p:nvSpPr>
          <p:cNvPr id="3" name="Process 2">
            <a:extLst>
              <a:ext uri="{FF2B5EF4-FFF2-40B4-BE49-F238E27FC236}">
                <a16:creationId xmlns:a16="http://schemas.microsoft.com/office/drawing/2014/main" id="{5B336008-5D80-574D-A566-9EE60FF5C70E}"/>
              </a:ext>
            </a:extLst>
          </p:cNvPr>
          <p:cNvSpPr/>
          <p:nvPr/>
        </p:nvSpPr>
        <p:spPr>
          <a:xfrm>
            <a:off x="474000" y="4202861"/>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noFill/>
                  <a:prstDash val="solid"/>
                </a:ln>
                <a:solidFill>
                  <a:schemeClr val="tx1"/>
                </a:solidFill>
              </a:rPr>
              <a:t>USER</a:t>
            </a:r>
          </a:p>
        </p:txBody>
      </p:sp>
      <p:sp>
        <p:nvSpPr>
          <p:cNvPr id="5" name="Cloud 4">
            <a:extLst>
              <a:ext uri="{FF2B5EF4-FFF2-40B4-BE49-F238E27FC236}">
                <a16:creationId xmlns:a16="http://schemas.microsoft.com/office/drawing/2014/main" id="{DB2ADD01-EE0D-A347-AACC-E5CAC39A97CB}"/>
              </a:ext>
            </a:extLst>
          </p:cNvPr>
          <p:cNvSpPr/>
          <p:nvPr/>
        </p:nvSpPr>
        <p:spPr>
          <a:xfrm>
            <a:off x="8361764" y="3397700"/>
            <a:ext cx="3550967" cy="2269059"/>
          </a:xfrm>
          <a:prstGeom prst="cloud">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r"/>
            <a:r>
              <a:rPr lang="en-US" dirty="0"/>
              <a:t>WEBSERVICE</a:t>
            </a:r>
          </a:p>
        </p:txBody>
      </p:sp>
      <p:sp>
        <p:nvSpPr>
          <p:cNvPr id="12" name="Can 11">
            <a:extLst>
              <a:ext uri="{FF2B5EF4-FFF2-40B4-BE49-F238E27FC236}">
                <a16:creationId xmlns:a16="http://schemas.microsoft.com/office/drawing/2014/main" id="{BAD6920A-2D2A-2E4C-B5AA-737AC78DE399}"/>
              </a:ext>
            </a:extLst>
          </p:cNvPr>
          <p:cNvSpPr/>
          <p:nvPr/>
        </p:nvSpPr>
        <p:spPr>
          <a:xfrm>
            <a:off x="8964865" y="4009877"/>
            <a:ext cx="840712" cy="1244585"/>
          </a:xfrm>
          <a:prstGeom prst="can">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2700000" scaled="1"/>
            <a:tileRect/>
          </a:gra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DATABASE</a:t>
            </a:r>
          </a:p>
        </p:txBody>
      </p:sp>
      <p:sp>
        <p:nvSpPr>
          <p:cNvPr id="22" name="Process 21">
            <a:extLst>
              <a:ext uri="{FF2B5EF4-FFF2-40B4-BE49-F238E27FC236}">
                <a16:creationId xmlns:a16="http://schemas.microsoft.com/office/drawing/2014/main" id="{5630D293-8B4E-E447-82DC-7DC6DCAE448C}"/>
              </a:ext>
            </a:extLst>
          </p:cNvPr>
          <p:cNvSpPr/>
          <p:nvPr/>
        </p:nvSpPr>
        <p:spPr>
          <a:xfrm>
            <a:off x="5548046" y="4198636"/>
            <a:ext cx="1518179" cy="624872"/>
          </a:xfrm>
          <a:prstGeom prst="flowChartProcess">
            <a:avLst/>
          </a:prstGeom>
          <a:solidFill>
            <a:schemeClr val="accent2"/>
          </a:soli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noFill/>
                  <a:prstDash val="solid"/>
                </a:ln>
                <a:solidFill>
                  <a:schemeClr val="tx1"/>
                </a:solidFill>
              </a:rPr>
              <a:t>CONTROLLER</a:t>
            </a:r>
          </a:p>
        </p:txBody>
      </p:sp>
      <p:sp>
        <p:nvSpPr>
          <p:cNvPr id="23" name="Process 22">
            <a:extLst>
              <a:ext uri="{FF2B5EF4-FFF2-40B4-BE49-F238E27FC236}">
                <a16:creationId xmlns:a16="http://schemas.microsoft.com/office/drawing/2014/main" id="{7DD4EA94-F6DB-FC42-A59E-972E18AAF2D4}"/>
              </a:ext>
            </a:extLst>
          </p:cNvPr>
          <p:cNvSpPr/>
          <p:nvPr/>
        </p:nvSpPr>
        <p:spPr>
          <a:xfrm>
            <a:off x="4150464" y="4197805"/>
            <a:ext cx="869162" cy="624872"/>
          </a:xfrm>
          <a:prstGeom prst="flowChartProcess">
            <a:avLst/>
          </a:prstGeom>
          <a:solidFill>
            <a:schemeClr val="accent2"/>
          </a:soli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noFill/>
                  <a:prstDash val="solid"/>
                </a:ln>
                <a:solidFill>
                  <a:schemeClr val="tx1"/>
                </a:solidFill>
              </a:rPr>
              <a:t>UI</a:t>
            </a:r>
          </a:p>
        </p:txBody>
      </p:sp>
      <p:sp>
        <p:nvSpPr>
          <p:cNvPr id="7" name="Left-Right Arrow 6">
            <a:extLst>
              <a:ext uri="{FF2B5EF4-FFF2-40B4-BE49-F238E27FC236}">
                <a16:creationId xmlns:a16="http://schemas.microsoft.com/office/drawing/2014/main" id="{D6EF6036-844E-2F45-8CA5-77B6CDB7B0FD}"/>
              </a:ext>
            </a:extLst>
          </p:cNvPr>
          <p:cNvSpPr/>
          <p:nvPr/>
        </p:nvSpPr>
        <p:spPr>
          <a:xfrm>
            <a:off x="5019626" y="4414988"/>
            <a:ext cx="528420" cy="190506"/>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Left-Right Arrow 12">
            <a:extLst>
              <a:ext uri="{FF2B5EF4-FFF2-40B4-BE49-F238E27FC236}">
                <a16:creationId xmlns:a16="http://schemas.microsoft.com/office/drawing/2014/main" id="{CE4ED735-BDF7-B54C-A2A5-57716EE9E2DC}"/>
              </a:ext>
            </a:extLst>
          </p:cNvPr>
          <p:cNvSpPr/>
          <p:nvPr/>
        </p:nvSpPr>
        <p:spPr>
          <a:xfrm>
            <a:off x="2254336" y="4414988"/>
            <a:ext cx="1896127" cy="223023"/>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Left-Right Arrow 13">
            <a:extLst>
              <a:ext uri="{FF2B5EF4-FFF2-40B4-BE49-F238E27FC236}">
                <a16:creationId xmlns:a16="http://schemas.microsoft.com/office/drawing/2014/main" id="{67C59293-CBA4-A747-883D-3E59DA472ECC}"/>
              </a:ext>
            </a:extLst>
          </p:cNvPr>
          <p:cNvSpPr/>
          <p:nvPr/>
        </p:nvSpPr>
        <p:spPr>
          <a:xfrm>
            <a:off x="7081623" y="4414988"/>
            <a:ext cx="1823623" cy="251768"/>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0261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rocess 10">
            <a:extLst>
              <a:ext uri="{FF2B5EF4-FFF2-40B4-BE49-F238E27FC236}">
                <a16:creationId xmlns:a16="http://schemas.microsoft.com/office/drawing/2014/main" id="{B3EA2149-C4C7-BE47-A13B-05A681F09AEB}"/>
              </a:ext>
            </a:extLst>
          </p:cNvPr>
          <p:cNvSpPr/>
          <p:nvPr/>
        </p:nvSpPr>
        <p:spPr>
          <a:xfrm>
            <a:off x="5266266" y="1490133"/>
            <a:ext cx="6705601" cy="4978400"/>
          </a:xfrm>
          <a:prstGeom prst="flowChartProcess">
            <a:avLst/>
          </a:prstGeom>
          <a:gradFill>
            <a:gsLst>
              <a:gs pos="96000">
                <a:schemeClr val="accent2">
                  <a:tint val="98000"/>
                  <a:lumMod val="100000"/>
                  <a:alpha val="0"/>
                </a:schemeClr>
              </a:gs>
              <a:gs pos="100000">
                <a:schemeClr val="accent2">
                  <a:shade val="88000"/>
                  <a:lumMod val="88000"/>
                  <a:alpha val="27000"/>
                </a:schemeClr>
              </a:gs>
            </a:gsLst>
          </a:gra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600" b="1" dirty="0">
                <a:ln w="22225">
                  <a:noFill/>
                  <a:prstDash val="solid"/>
                </a:ln>
                <a:solidFill>
                  <a:schemeClr val="tx1"/>
                </a:solidFill>
              </a:rPr>
              <a:t>Browser/Device</a:t>
            </a:r>
          </a:p>
        </p:txBody>
      </p:sp>
      <p:sp>
        <p:nvSpPr>
          <p:cNvPr id="10" name="Process 9">
            <a:extLst>
              <a:ext uri="{FF2B5EF4-FFF2-40B4-BE49-F238E27FC236}">
                <a16:creationId xmlns:a16="http://schemas.microsoft.com/office/drawing/2014/main" id="{AA0C6B4A-D418-3046-8B87-80988758197D}"/>
              </a:ext>
            </a:extLst>
          </p:cNvPr>
          <p:cNvSpPr/>
          <p:nvPr/>
        </p:nvSpPr>
        <p:spPr>
          <a:xfrm>
            <a:off x="5997575" y="2082799"/>
            <a:ext cx="5821892" cy="4233334"/>
          </a:xfrm>
          <a:prstGeom prst="flowChartProcess">
            <a:avLst/>
          </a:prstGeom>
          <a:gradFill>
            <a:gsLst>
              <a:gs pos="96000">
                <a:schemeClr val="accent2">
                  <a:tint val="98000"/>
                  <a:lumMod val="100000"/>
                  <a:alpha val="32000"/>
                </a:schemeClr>
              </a:gs>
              <a:gs pos="100000">
                <a:schemeClr val="accent2">
                  <a:shade val="88000"/>
                  <a:lumMod val="88000"/>
                  <a:alpha val="27000"/>
                </a:schemeClr>
              </a:gs>
            </a:gsLst>
          </a:gra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2400" b="1" dirty="0">
                <a:ln w="22225">
                  <a:noFill/>
                  <a:prstDash val="solid"/>
                </a:ln>
                <a:solidFill>
                  <a:schemeClr val="tx1"/>
                </a:solidFill>
              </a:rPr>
              <a:t>ILISTA </a:t>
            </a:r>
          </a:p>
          <a:p>
            <a:r>
              <a:rPr lang="en-US" sz="2400" b="1" dirty="0">
                <a:ln w="22225">
                  <a:noFill/>
                  <a:prstDash val="solid"/>
                </a:ln>
                <a:solidFill>
                  <a:schemeClr val="tx1"/>
                </a:solidFill>
              </a:rPr>
              <a:t>APPLICATION</a:t>
            </a:r>
          </a:p>
        </p:txBody>
      </p:sp>
      <p:sp>
        <p:nvSpPr>
          <p:cNvPr id="2" name="Title 1">
            <a:extLst>
              <a:ext uri="{FF2B5EF4-FFF2-40B4-BE49-F238E27FC236}">
                <a16:creationId xmlns:a16="http://schemas.microsoft.com/office/drawing/2014/main" id="{D46B57DE-76D3-3345-BF37-6315B218BF7E}"/>
              </a:ext>
            </a:extLst>
          </p:cNvPr>
          <p:cNvSpPr>
            <a:spLocks noGrp="1"/>
          </p:cNvSpPr>
          <p:nvPr>
            <p:ph type="title"/>
          </p:nvPr>
        </p:nvSpPr>
        <p:spPr/>
        <p:txBody>
          <a:bodyPr>
            <a:normAutofit/>
          </a:bodyPr>
          <a:lstStyle/>
          <a:p>
            <a:r>
              <a:rPr lang="en-US" sz="5400" dirty="0" err="1"/>
              <a:t>ilista</a:t>
            </a:r>
            <a:br>
              <a:rPr lang="en-US" dirty="0"/>
            </a:br>
            <a:r>
              <a:rPr lang="en-US" sz="2200" dirty="0"/>
              <a:t>Display Diagram</a:t>
            </a:r>
            <a:endParaRPr lang="en-US" sz="2200" dirty="0">
              <a:cs typeface="Calibri Light"/>
            </a:endParaRPr>
          </a:p>
        </p:txBody>
      </p:sp>
      <p:sp>
        <p:nvSpPr>
          <p:cNvPr id="4" name="TextBox 3">
            <a:extLst>
              <a:ext uri="{FF2B5EF4-FFF2-40B4-BE49-F238E27FC236}">
                <a16:creationId xmlns:a16="http://schemas.microsoft.com/office/drawing/2014/main" id="{F021D351-2CFB-DC4D-A5D1-28EE3CB07AB9}"/>
              </a:ext>
            </a:extLst>
          </p:cNvPr>
          <p:cNvSpPr txBox="1"/>
          <p:nvPr/>
        </p:nvSpPr>
        <p:spPr>
          <a:xfrm>
            <a:off x="11874884" y="3591406"/>
            <a:ext cx="184731" cy="369332"/>
          </a:xfrm>
          <a:prstGeom prst="rect">
            <a:avLst/>
          </a:prstGeom>
          <a:noFill/>
        </p:spPr>
        <p:txBody>
          <a:bodyPr wrap="square" rtlCol="0">
            <a:spAutoFit/>
          </a:bodyPr>
          <a:lstStyle/>
          <a:p>
            <a:endParaRPr lang="en-US" dirty="0"/>
          </a:p>
        </p:txBody>
      </p:sp>
      <p:sp>
        <p:nvSpPr>
          <p:cNvPr id="3" name="Process 2">
            <a:extLst>
              <a:ext uri="{FF2B5EF4-FFF2-40B4-BE49-F238E27FC236}">
                <a16:creationId xmlns:a16="http://schemas.microsoft.com/office/drawing/2014/main" id="{5B336008-5D80-574D-A566-9EE60FF5C70E}"/>
              </a:ext>
            </a:extLst>
          </p:cNvPr>
          <p:cNvSpPr/>
          <p:nvPr/>
        </p:nvSpPr>
        <p:spPr>
          <a:xfrm>
            <a:off x="1499531" y="3642328"/>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noFill/>
                  <a:prstDash val="solid"/>
                </a:ln>
                <a:solidFill>
                  <a:schemeClr val="tx1"/>
                </a:solidFill>
              </a:rPr>
              <a:t>USER</a:t>
            </a:r>
          </a:p>
        </p:txBody>
      </p:sp>
      <p:sp>
        <p:nvSpPr>
          <p:cNvPr id="6" name="Process 5">
            <a:extLst>
              <a:ext uri="{FF2B5EF4-FFF2-40B4-BE49-F238E27FC236}">
                <a16:creationId xmlns:a16="http://schemas.microsoft.com/office/drawing/2014/main" id="{F51F4F1F-D853-8943-888F-DB125D08A628}"/>
              </a:ext>
            </a:extLst>
          </p:cNvPr>
          <p:cNvSpPr/>
          <p:nvPr/>
        </p:nvSpPr>
        <p:spPr>
          <a:xfrm>
            <a:off x="6682845" y="3903133"/>
            <a:ext cx="1761067" cy="624872"/>
          </a:xfrm>
          <a:prstGeom prst="flowChartProcess">
            <a:avLst/>
          </a:prstGeom>
          <a:solidFill>
            <a:schemeClr val="accent2"/>
          </a:soli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noFill/>
                  <a:prstDash val="solid"/>
                </a:ln>
                <a:solidFill>
                  <a:schemeClr val="tx1"/>
                </a:solidFill>
              </a:rPr>
              <a:t>MAIN VIEW</a:t>
            </a:r>
            <a:br>
              <a:rPr lang="en-US" b="1" dirty="0">
                <a:ln w="22225">
                  <a:noFill/>
                  <a:prstDash val="solid"/>
                </a:ln>
                <a:solidFill>
                  <a:schemeClr val="tx1"/>
                </a:solidFill>
              </a:rPr>
            </a:br>
            <a:r>
              <a:rPr lang="en-US" b="1" dirty="0">
                <a:ln w="22225">
                  <a:noFill/>
                  <a:prstDash val="solid"/>
                </a:ln>
                <a:solidFill>
                  <a:schemeClr val="tx1"/>
                </a:solidFill>
              </a:rPr>
              <a:t>NOTE LIST</a:t>
            </a:r>
          </a:p>
        </p:txBody>
      </p:sp>
      <p:sp>
        <p:nvSpPr>
          <p:cNvPr id="7" name="Process 6">
            <a:extLst>
              <a:ext uri="{FF2B5EF4-FFF2-40B4-BE49-F238E27FC236}">
                <a16:creationId xmlns:a16="http://schemas.microsoft.com/office/drawing/2014/main" id="{4158FF3E-4B30-BD49-AE72-EFDE152B0933}"/>
              </a:ext>
            </a:extLst>
          </p:cNvPr>
          <p:cNvSpPr/>
          <p:nvPr/>
        </p:nvSpPr>
        <p:spPr>
          <a:xfrm>
            <a:off x="9618130" y="5471209"/>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noFill/>
                  <a:prstDash val="solid"/>
                </a:ln>
                <a:solidFill>
                  <a:schemeClr val="tx1"/>
                </a:solidFill>
              </a:rPr>
              <a:t>DELETE NOTE</a:t>
            </a:r>
          </a:p>
        </p:txBody>
      </p:sp>
      <p:sp>
        <p:nvSpPr>
          <p:cNvPr id="8" name="Process 7">
            <a:extLst>
              <a:ext uri="{FF2B5EF4-FFF2-40B4-BE49-F238E27FC236}">
                <a16:creationId xmlns:a16="http://schemas.microsoft.com/office/drawing/2014/main" id="{AFADB1F5-26ED-1941-B562-7EA5484F26F6}"/>
              </a:ext>
            </a:extLst>
          </p:cNvPr>
          <p:cNvSpPr/>
          <p:nvPr/>
        </p:nvSpPr>
        <p:spPr>
          <a:xfrm>
            <a:off x="9618132" y="3903133"/>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noFill/>
                  <a:prstDash val="solid"/>
                </a:ln>
                <a:solidFill>
                  <a:schemeClr val="tx1"/>
                </a:solidFill>
              </a:rPr>
              <a:t>UPDATE NOTE</a:t>
            </a:r>
          </a:p>
        </p:txBody>
      </p:sp>
      <p:sp>
        <p:nvSpPr>
          <p:cNvPr id="9" name="Process 8">
            <a:extLst>
              <a:ext uri="{FF2B5EF4-FFF2-40B4-BE49-F238E27FC236}">
                <a16:creationId xmlns:a16="http://schemas.microsoft.com/office/drawing/2014/main" id="{939F7491-FC5F-8F4B-9B1C-3EE33A92623E}"/>
              </a:ext>
            </a:extLst>
          </p:cNvPr>
          <p:cNvSpPr/>
          <p:nvPr/>
        </p:nvSpPr>
        <p:spPr>
          <a:xfrm>
            <a:off x="9618131" y="2335058"/>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noFill/>
                  <a:prstDash val="solid"/>
                </a:ln>
                <a:solidFill>
                  <a:schemeClr val="tx1"/>
                </a:solidFill>
              </a:rPr>
              <a:t>ADD NOTE</a:t>
            </a:r>
          </a:p>
        </p:txBody>
      </p:sp>
      <p:cxnSp>
        <p:nvCxnSpPr>
          <p:cNvPr id="13" name="Straight Arrow Connector 12">
            <a:extLst>
              <a:ext uri="{FF2B5EF4-FFF2-40B4-BE49-F238E27FC236}">
                <a16:creationId xmlns:a16="http://schemas.microsoft.com/office/drawing/2014/main" id="{DAA9215F-634A-084E-90F3-D0BFB2532930}"/>
              </a:ext>
            </a:extLst>
          </p:cNvPr>
          <p:cNvCxnSpPr>
            <a:stCxn id="3" idx="3"/>
          </p:cNvCxnSpPr>
          <p:nvPr/>
        </p:nvCxnSpPr>
        <p:spPr>
          <a:xfrm flipV="1">
            <a:off x="3260598" y="3938662"/>
            <a:ext cx="1984282" cy="161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F6FE019-860B-6844-A4EC-4A870E3E778A}"/>
              </a:ext>
            </a:extLst>
          </p:cNvPr>
          <p:cNvCxnSpPr>
            <a:stCxn id="6" idx="3"/>
            <a:endCxn id="8" idx="1"/>
          </p:cNvCxnSpPr>
          <p:nvPr/>
        </p:nvCxnSpPr>
        <p:spPr>
          <a:xfrm>
            <a:off x="8443912" y="4215569"/>
            <a:ext cx="11742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a:extLst>
              <a:ext uri="{FF2B5EF4-FFF2-40B4-BE49-F238E27FC236}">
                <a16:creationId xmlns:a16="http://schemas.microsoft.com/office/drawing/2014/main" id="{754E60FC-B65D-CA4C-9930-3A756D83A45E}"/>
              </a:ext>
            </a:extLst>
          </p:cNvPr>
          <p:cNvCxnSpPr>
            <a:stCxn id="6" idx="3"/>
            <a:endCxn id="9" idx="1"/>
          </p:cNvCxnSpPr>
          <p:nvPr/>
        </p:nvCxnSpPr>
        <p:spPr>
          <a:xfrm flipV="1">
            <a:off x="8443912" y="2647494"/>
            <a:ext cx="1174219" cy="156807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7A388DEA-A9EA-C144-817B-FE541BA881E9}"/>
              </a:ext>
            </a:extLst>
          </p:cNvPr>
          <p:cNvCxnSpPr>
            <a:stCxn id="6" idx="3"/>
            <a:endCxn id="7" idx="1"/>
          </p:cNvCxnSpPr>
          <p:nvPr/>
        </p:nvCxnSpPr>
        <p:spPr>
          <a:xfrm>
            <a:off x="8443912" y="4215569"/>
            <a:ext cx="1174218" cy="156807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6E56AD43-A1E2-D744-86E3-08CD65FF7C10}"/>
              </a:ext>
            </a:extLst>
          </p:cNvPr>
          <p:cNvCxnSpPr>
            <a:stCxn id="7" idx="3"/>
            <a:endCxn id="6" idx="2"/>
          </p:cNvCxnSpPr>
          <p:nvPr/>
        </p:nvCxnSpPr>
        <p:spPr>
          <a:xfrm flipH="1" flipV="1">
            <a:off x="7563379" y="4528005"/>
            <a:ext cx="3815818" cy="1255640"/>
          </a:xfrm>
          <a:prstGeom prst="bentConnector4">
            <a:avLst>
              <a:gd name="adj1" fmla="val -5991"/>
              <a:gd name="adj2" fmla="val -3330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A444D918-4E01-F54E-AB6D-D11AA2CD7ECB}"/>
              </a:ext>
            </a:extLst>
          </p:cNvPr>
          <p:cNvCxnSpPr>
            <a:stCxn id="8" idx="3"/>
          </p:cNvCxnSpPr>
          <p:nvPr/>
        </p:nvCxnSpPr>
        <p:spPr>
          <a:xfrm>
            <a:off x="11379199" y="4215569"/>
            <a:ext cx="237068" cy="1820334"/>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37" name="Elbow Connector 36">
            <a:extLst>
              <a:ext uri="{FF2B5EF4-FFF2-40B4-BE49-F238E27FC236}">
                <a16:creationId xmlns:a16="http://schemas.microsoft.com/office/drawing/2014/main" id="{11DADA71-3AC1-FC4F-8E1D-7D40E4906B30}"/>
              </a:ext>
            </a:extLst>
          </p:cNvPr>
          <p:cNvCxnSpPr>
            <a:stCxn id="9" idx="3"/>
          </p:cNvCxnSpPr>
          <p:nvPr/>
        </p:nvCxnSpPr>
        <p:spPr>
          <a:xfrm>
            <a:off x="11379198" y="2647494"/>
            <a:ext cx="237069" cy="1880511"/>
          </a:xfrm>
          <a:prstGeom prst="bentConnector2">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8359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B57DE-76D3-3345-BF37-6315B218BF7E}"/>
              </a:ext>
            </a:extLst>
          </p:cNvPr>
          <p:cNvSpPr>
            <a:spLocks noGrp="1"/>
          </p:cNvSpPr>
          <p:nvPr>
            <p:ph type="title"/>
          </p:nvPr>
        </p:nvSpPr>
        <p:spPr/>
        <p:txBody>
          <a:bodyPr>
            <a:normAutofit/>
          </a:bodyPr>
          <a:lstStyle/>
          <a:p>
            <a:r>
              <a:rPr lang="en-US" sz="5400" dirty="0" err="1"/>
              <a:t>ilista</a:t>
            </a:r>
            <a:br>
              <a:rPr lang="en-US" dirty="0"/>
            </a:br>
            <a:r>
              <a:rPr lang="en-US" sz="2200" dirty="0"/>
              <a:t>Database design</a:t>
            </a:r>
            <a:endParaRPr lang="en-US" sz="2200" dirty="0">
              <a:cs typeface="Calibri Light"/>
            </a:endParaRPr>
          </a:p>
        </p:txBody>
      </p:sp>
      <p:sp>
        <p:nvSpPr>
          <p:cNvPr id="4" name="TextBox 3">
            <a:extLst>
              <a:ext uri="{FF2B5EF4-FFF2-40B4-BE49-F238E27FC236}">
                <a16:creationId xmlns:a16="http://schemas.microsoft.com/office/drawing/2014/main" id="{F021D351-2CFB-DC4D-A5D1-28EE3CB07AB9}"/>
              </a:ext>
            </a:extLst>
          </p:cNvPr>
          <p:cNvSpPr txBox="1"/>
          <p:nvPr/>
        </p:nvSpPr>
        <p:spPr>
          <a:xfrm>
            <a:off x="11180618" y="3117273"/>
            <a:ext cx="184731" cy="369332"/>
          </a:xfrm>
          <a:prstGeom prst="rect">
            <a:avLst/>
          </a:prstGeom>
          <a:noFill/>
        </p:spPr>
        <p:txBody>
          <a:bodyPr wrap="none" rtlCol="0">
            <a:spAutoFit/>
          </a:bodyPr>
          <a:lstStyle/>
          <a:p>
            <a:endParaRPr lang="en-US" dirty="0"/>
          </a:p>
        </p:txBody>
      </p:sp>
      <p:graphicFrame>
        <p:nvGraphicFramePr>
          <p:cNvPr id="10" name="Table 9">
            <a:extLst>
              <a:ext uri="{FF2B5EF4-FFF2-40B4-BE49-F238E27FC236}">
                <a16:creationId xmlns:a16="http://schemas.microsoft.com/office/drawing/2014/main" id="{2BFDDCAB-C61D-1B42-AAC9-CBEC656181FF}"/>
              </a:ext>
            </a:extLst>
          </p:cNvPr>
          <p:cNvGraphicFramePr>
            <a:graphicFrameLocks noGrp="1"/>
          </p:cNvGraphicFramePr>
          <p:nvPr>
            <p:extLst>
              <p:ext uri="{D42A27DB-BD31-4B8C-83A1-F6EECF244321}">
                <p14:modId xmlns:p14="http://schemas.microsoft.com/office/powerpoint/2010/main" val="1846255691"/>
              </p:ext>
            </p:extLst>
          </p:nvPr>
        </p:nvGraphicFramePr>
        <p:xfrm>
          <a:off x="6954981" y="2278339"/>
          <a:ext cx="2867891" cy="2845228"/>
        </p:xfrm>
        <a:graphic>
          <a:graphicData uri="http://schemas.openxmlformats.org/drawingml/2006/table">
            <a:tbl>
              <a:tblPr firstRow="1" bandRow="1">
                <a:tableStyleId>{21E4AEA4-8DFA-4A89-87EB-49C32662AFE0}</a:tableStyleId>
              </a:tblPr>
              <a:tblGrid>
                <a:gridCol w="724072">
                  <a:extLst>
                    <a:ext uri="{9D8B030D-6E8A-4147-A177-3AD203B41FA5}">
                      <a16:colId xmlns:a16="http://schemas.microsoft.com/office/drawing/2014/main" val="1719792228"/>
                    </a:ext>
                  </a:extLst>
                </a:gridCol>
                <a:gridCol w="2143819">
                  <a:extLst>
                    <a:ext uri="{9D8B030D-6E8A-4147-A177-3AD203B41FA5}">
                      <a16:colId xmlns:a16="http://schemas.microsoft.com/office/drawing/2014/main" val="976704361"/>
                    </a:ext>
                  </a:extLst>
                </a:gridCol>
              </a:tblGrid>
              <a:tr h="711307">
                <a:tc>
                  <a:txBody>
                    <a:bodyPr/>
                    <a:lstStyle/>
                    <a:p>
                      <a:r>
                        <a:rPr lang="en-PH" sz="2000" dirty="0">
                          <a:solidFill>
                            <a:srgbClr val="000000"/>
                          </a:solidFill>
                          <a:effectLst/>
                          <a:latin typeface="+mn-lt"/>
                        </a:rPr>
                        <a:t>Notes</a:t>
                      </a:r>
                      <a:endParaRPr lang="en-PH" sz="2000" dirty="0">
                        <a:effectLst/>
                        <a:latin typeface="+mn-lt"/>
                      </a:endParaRPr>
                    </a:p>
                  </a:txBody>
                  <a:tcPr marL="38100" marR="38100" marT="38100" marB="38100" anchor="ctr"/>
                </a:tc>
                <a:tc>
                  <a:txBody>
                    <a:bodyPr/>
                    <a:lstStyle/>
                    <a:p>
                      <a:br>
                        <a:rPr lang="en-PH" sz="2000" dirty="0">
                          <a:effectLst/>
                          <a:latin typeface="+mn-lt"/>
                        </a:rPr>
                      </a:br>
                      <a:endParaRPr lang="en-PH" sz="2000" dirty="0">
                        <a:effectLst/>
                        <a:latin typeface="+mn-lt"/>
                      </a:endParaRPr>
                    </a:p>
                  </a:txBody>
                  <a:tcPr marL="38100" marR="38100" marT="38100" marB="38100" anchor="ctr"/>
                </a:tc>
                <a:extLst>
                  <a:ext uri="{0D108BD9-81ED-4DB2-BD59-A6C34878D82A}">
                    <a16:rowId xmlns:a16="http://schemas.microsoft.com/office/drawing/2014/main" val="1851939268"/>
                  </a:ext>
                </a:extLst>
              </a:tr>
              <a:tr h="711307">
                <a:tc>
                  <a:txBody>
                    <a:bodyPr/>
                    <a:lstStyle/>
                    <a:p>
                      <a:br>
                        <a:rPr lang="en-PH" sz="2000">
                          <a:effectLst/>
                          <a:latin typeface="+mn-lt"/>
                        </a:rPr>
                      </a:br>
                      <a:endParaRPr lang="en-PH" sz="2000">
                        <a:effectLst/>
                        <a:latin typeface="+mn-lt"/>
                      </a:endParaRPr>
                    </a:p>
                  </a:txBody>
                  <a:tcPr marL="38100" marR="38100" marT="38100" marB="38100" anchor="ctr"/>
                </a:tc>
                <a:tc>
                  <a:txBody>
                    <a:bodyPr/>
                    <a:lstStyle/>
                    <a:p>
                      <a:r>
                        <a:rPr lang="en-PH" sz="2000" dirty="0" err="1">
                          <a:solidFill>
                            <a:srgbClr val="000000"/>
                          </a:solidFill>
                          <a:effectLst/>
                          <a:latin typeface="+mn-lt"/>
                        </a:rPr>
                        <a:t>note_title</a:t>
                      </a:r>
                      <a:endParaRPr lang="en-PH" sz="2000" dirty="0">
                        <a:effectLst/>
                        <a:latin typeface="+mn-lt"/>
                      </a:endParaRPr>
                    </a:p>
                  </a:txBody>
                  <a:tcPr marL="38100" marR="38100" marT="38100" marB="38100" anchor="ctr"/>
                </a:tc>
                <a:extLst>
                  <a:ext uri="{0D108BD9-81ED-4DB2-BD59-A6C34878D82A}">
                    <a16:rowId xmlns:a16="http://schemas.microsoft.com/office/drawing/2014/main" val="293165654"/>
                  </a:ext>
                </a:extLst>
              </a:tr>
              <a:tr h="711307">
                <a:tc>
                  <a:txBody>
                    <a:bodyPr/>
                    <a:lstStyle/>
                    <a:p>
                      <a:br>
                        <a:rPr lang="en-PH" sz="2000">
                          <a:effectLst/>
                          <a:latin typeface="+mn-lt"/>
                        </a:rPr>
                      </a:br>
                      <a:endParaRPr lang="en-PH" sz="2000">
                        <a:effectLst/>
                        <a:latin typeface="+mn-lt"/>
                      </a:endParaRPr>
                    </a:p>
                  </a:txBody>
                  <a:tcPr marL="38100" marR="38100" marT="38100" marB="38100" anchor="ctr"/>
                </a:tc>
                <a:tc>
                  <a:txBody>
                    <a:bodyPr/>
                    <a:lstStyle/>
                    <a:p>
                      <a:r>
                        <a:rPr lang="en-PH" sz="2000">
                          <a:solidFill>
                            <a:srgbClr val="000000"/>
                          </a:solidFill>
                          <a:effectLst/>
                          <a:latin typeface="+mn-lt"/>
                        </a:rPr>
                        <a:t>note_detail</a:t>
                      </a:r>
                      <a:endParaRPr lang="en-PH" sz="2000">
                        <a:effectLst/>
                        <a:latin typeface="+mn-lt"/>
                      </a:endParaRPr>
                    </a:p>
                  </a:txBody>
                  <a:tcPr marL="38100" marR="38100" marT="38100" marB="38100" anchor="ctr"/>
                </a:tc>
                <a:extLst>
                  <a:ext uri="{0D108BD9-81ED-4DB2-BD59-A6C34878D82A}">
                    <a16:rowId xmlns:a16="http://schemas.microsoft.com/office/drawing/2014/main" val="187846542"/>
                  </a:ext>
                </a:extLst>
              </a:tr>
              <a:tr h="711307">
                <a:tc>
                  <a:txBody>
                    <a:bodyPr/>
                    <a:lstStyle/>
                    <a:p>
                      <a:r>
                        <a:rPr lang="en-PH" sz="2000" dirty="0">
                          <a:effectLst/>
                          <a:latin typeface="+mn-lt"/>
                        </a:rPr>
                        <a:t>PK</a:t>
                      </a:r>
                    </a:p>
                  </a:txBody>
                  <a:tcPr marL="38100" marR="38100" marT="38100" marB="38100" anchor="ctr"/>
                </a:tc>
                <a:tc>
                  <a:txBody>
                    <a:bodyPr/>
                    <a:lstStyle/>
                    <a:p>
                      <a:r>
                        <a:rPr lang="en-PH" sz="2000" dirty="0" err="1">
                          <a:solidFill>
                            <a:srgbClr val="000000"/>
                          </a:solidFill>
                          <a:effectLst/>
                          <a:latin typeface="+mn-lt"/>
                        </a:rPr>
                        <a:t>note_id</a:t>
                      </a:r>
                      <a:endParaRPr lang="en-PH" sz="2000" dirty="0">
                        <a:effectLst/>
                        <a:latin typeface="+mn-lt"/>
                      </a:endParaRPr>
                    </a:p>
                  </a:txBody>
                  <a:tcPr marL="38100" marR="38100" marT="38100" marB="38100" anchor="ctr"/>
                </a:tc>
                <a:extLst>
                  <a:ext uri="{0D108BD9-81ED-4DB2-BD59-A6C34878D82A}">
                    <a16:rowId xmlns:a16="http://schemas.microsoft.com/office/drawing/2014/main" val="1401377124"/>
                  </a:ext>
                </a:extLst>
              </a:tr>
            </a:tbl>
          </a:graphicData>
        </a:graphic>
      </p:graphicFrame>
      <p:sp>
        <p:nvSpPr>
          <p:cNvPr id="12" name="TextBox 11">
            <a:extLst>
              <a:ext uri="{FF2B5EF4-FFF2-40B4-BE49-F238E27FC236}">
                <a16:creationId xmlns:a16="http://schemas.microsoft.com/office/drawing/2014/main" id="{B6630ADD-567A-084E-9D33-AE479945BD34}"/>
              </a:ext>
            </a:extLst>
          </p:cNvPr>
          <p:cNvSpPr txBox="1"/>
          <p:nvPr/>
        </p:nvSpPr>
        <p:spPr>
          <a:xfrm>
            <a:off x="685801" y="2828835"/>
            <a:ext cx="4654031" cy="1200329"/>
          </a:xfrm>
          <a:prstGeom prst="rect">
            <a:avLst/>
          </a:prstGeom>
          <a:noFill/>
        </p:spPr>
        <p:txBody>
          <a:bodyPr wrap="none" rtlCol="0">
            <a:spAutoFit/>
          </a:bodyPr>
          <a:lstStyle/>
          <a:p>
            <a:r>
              <a:rPr lang="en-US" dirty="0" err="1"/>
              <a:t>Ilista</a:t>
            </a:r>
            <a:r>
              <a:rPr lang="en-US" dirty="0"/>
              <a:t> database will have 1 main table:</a:t>
            </a:r>
          </a:p>
          <a:p>
            <a:endParaRPr lang="en-US" dirty="0"/>
          </a:p>
          <a:p>
            <a:r>
              <a:rPr lang="en-US" dirty="0"/>
              <a:t>Note – will contain all notes created by the user</a:t>
            </a:r>
          </a:p>
          <a:p>
            <a:endParaRPr lang="en-US" dirty="0"/>
          </a:p>
        </p:txBody>
      </p:sp>
    </p:spTree>
    <p:extLst>
      <p:ext uri="{BB962C8B-B14F-4D97-AF65-F5344CB8AC3E}">
        <p14:creationId xmlns:p14="http://schemas.microsoft.com/office/powerpoint/2010/main" val="28253370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B57DE-76D3-3345-BF37-6315B218BF7E}"/>
              </a:ext>
            </a:extLst>
          </p:cNvPr>
          <p:cNvSpPr>
            <a:spLocks noGrp="1"/>
          </p:cNvSpPr>
          <p:nvPr>
            <p:ph type="title"/>
          </p:nvPr>
        </p:nvSpPr>
        <p:spPr/>
        <p:txBody>
          <a:bodyPr>
            <a:normAutofit/>
          </a:bodyPr>
          <a:lstStyle/>
          <a:p>
            <a:r>
              <a:rPr lang="en-US" sz="5400" dirty="0" err="1"/>
              <a:t>ilista</a:t>
            </a:r>
            <a:br>
              <a:rPr lang="en-US" dirty="0"/>
            </a:br>
            <a:r>
              <a:rPr lang="en-US" sz="2200" dirty="0"/>
              <a:t>Entity relationship diagram</a:t>
            </a:r>
            <a:endParaRPr lang="en-US" sz="2200" dirty="0">
              <a:cs typeface="Calibri Light"/>
            </a:endParaRPr>
          </a:p>
        </p:txBody>
      </p:sp>
      <p:pic>
        <p:nvPicPr>
          <p:cNvPr id="4" name="Picture 3">
            <a:extLst>
              <a:ext uri="{FF2B5EF4-FFF2-40B4-BE49-F238E27FC236}">
                <a16:creationId xmlns:a16="http://schemas.microsoft.com/office/drawing/2014/main" id="{C3BFF871-A4FB-444E-A375-29EEFE964F5F}"/>
              </a:ext>
            </a:extLst>
          </p:cNvPr>
          <p:cNvPicPr>
            <a:picLocks noChangeAspect="1"/>
          </p:cNvPicPr>
          <p:nvPr/>
        </p:nvPicPr>
        <p:blipFill>
          <a:blip r:embed="rId2"/>
          <a:stretch>
            <a:fillRect/>
          </a:stretch>
        </p:blipFill>
        <p:spPr>
          <a:xfrm>
            <a:off x="4267200" y="2747434"/>
            <a:ext cx="3657600" cy="2044700"/>
          </a:xfrm>
          <a:prstGeom prst="rect">
            <a:avLst/>
          </a:prstGeom>
        </p:spPr>
      </p:pic>
    </p:spTree>
    <p:extLst>
      <p:ext uri="{BB962C8B-B14F-4D97-AF65-F5344CB8AC3E}">
        <p14:creationId xmlns:p14="http://schemas.microsoft.com/office/powerpoint/2010/main" val="41947010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A2577A0D43B4EBABAC02F4C445D74" ma:contentTypeVersion="6" ma:contentTypeDescription="Create a new document." ma:contentTypeScope="" ma:versionID="c0cf870515d1a03ba408a488d0882fba">
  <xsd:schema xmlns:xsd="http://www.w3.org/2001/XMLSchema" xmlns:xs="http://www.w3.org/2001/XMLSchema" xmlns:p="http://schemas.microsoft.com/office/2006/metadata/properties" xmlns:ns2="e1163e26-ff52-4144-aa72-3b94dd9a9672" xmlns:ns3="ea06f119-4b32-420d-a80b-47fb3ef01827" targetNamespace="http://schemas.microsoft.com/office/2006/metadata/properties" ma:root="true" ma:fieldsID="c55baa32c9a08e3c281d22f47332c2bd" ns2:_="" ns3:_="">
    <xsd:import namespace="e1163e26-ff52-4144-aa72-3b94dd9a9672"/>
    <xsd:import namespace="ea06f119-4b32-420d-a80b-47fb3ef01827"/>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1163e26-ff52-4144-aa72-3b94dd9a96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a06f119-4b32-420d-a80b-47fb3ef0182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E59419D-EE3A-4329-AF3A-27DCFA0D7E62}">
  <ds:schemaRefs>
    <ds:schemaRef ds:uri="e1163e26-ff52-4144-aa72-3b94dd9a9672"/>
    <ds:schemaRef ds:uri="ea06f119-4b32-420d-a80b-47fb3ef0182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2818D30-5D72-4566-8B30-AEA7A4195AAF}">
  <ds:schemaRefs>
    <ds:schemaRef ds:uri="http://schemas.microsoft.com/sharepoint/v3/contenttype/forms"/>
  </ds:schemaRefs>
</ds:datastoreItem>
</file>

<file path=customXml/itemProps3.xml><?xml version="1.0" encoding="utf-8"?>
<ds:datastoreItem xmlns:ds="http://schemas.openxmlformats.org/officeDocument/2006/customXml" ds:itemID="{8A1B97D2-B7DD-400B-A22A-A23043E5AE9E}">
  <ds:schemaRefs>
    <ds:schemaRef ds:uri="http://schemas.openxmlformats.org/package/2006/metadata/core-properties"/>
    <ds:schemaRef ds:uri="http://purl.org/dc/terms/"/>
    <ds:schemaRef ds:uri="http://purl.org/dc/dcmitype/"/>
    <ds:schemaRef ds:uri="http://purl.org/dc/elements/1.1/"/>
    <ds:schemaRef ds:uri="http://schemas.microsoft.com/office/infopath/2007/PartnerControls"/>
    <ds:schemaRef ds:uri="http://schemas.microsoft.com/office/2006/documentManagement/types"/>
    <ds:schemaRef ds:uri="http://schemas.microsoft.com/office/2006/metadata/properties"/>
    <ds:schemaRef ds:uri="ea06f119-4b32-420d-a80b-47fb3ef01827"/>
    <ds:schemaRef ds:uri="e1163e26-ff52-4144-aa72-3b94dd9a967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{DDC3886E-0F49-EA4C-8EE7-5FC2E70DB384}tf10001058</Template>
  <TotalTime>5276</TotalTime>
  <Words>633</Words>
  <Application>Microsoft Macintosh PowerPoint</Application>
  <PresentationFormat>Widescreen</PresentationFormat>
  <Paragraphs>109</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Zapfino</vt:lpstr>
      <vt:lpstr>Celestial</vt:lpstr>
      <vt:lpstr>Ilista A MADT 6123 Project</vt:lpstr>
      <vt:lpstr>ILISTA PROJECT ASSETS</vt:lpstr>
      <vt:lpstr>ILISTA PURPOSE </vt:lpstr>
      <vt:lpstr>ILISTA DEVELOPMENT Fundamentals</vt:lpstr>
      <vt:lpstr>ILISTA  features</vt:lpstr>
      <vt:lpstr>ilista function diagram</vt:lpstr>
      <vt:lpstr>ilista Display Diagram</vt:lpstr>
      <vt:lpstr>ilista Database design</vt:lpstr>
      <vt:lpstr>ilista Entity relationship diagram</vt:lpstr>
      <vt:lpstr>ILISTA DAtabase</vt:lpstr>
      <vt:lpstr>ILISTA accessing DB</vt:lpstr>
      <vt:lpstr>ILISTA Note List display Page</vt:lpstr>
      <vt:lpstr>ILISTA ADD NOTE</vt:lpstr>
      <vt:lpstr>ILISTA UPDATE NOTE</vt:lpstr>
      <vt:lpstr>ILISTA Delete NOTE</vt:lpstr>
      <vt:lpstr>ILISTA Web application</vt:lpstr>
      <vt:lpstr>ILISTA running the application</vt:lpstr>
      <vt:lpstr>ILISTA FUTure implementations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Ilista A MADT 6114 Project</dc:title>
  <dc:creator>Rosette Pardillo</dc:creator>
  <cp:lastModifiedBy>Rosette Pardillo</cp:lastModifiedBy>
  <cp:revision>46</cp:revision>
  <dcterms:created xsi:type="dcterms:W3CDTF">2020-07-10T18:19:48Z</dcterms:created>
  <dcterms:modified xsi:type="dcterms:W3CDTF">2020-08-04T20:16:21Z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0x01010057FA2577A0D43B4EBABAC02F4C445D74</vt:lpwstr>
  </property>
</Properties>
</file>

<file path=docProps/thumbnail.jpeg>
</file>